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03" autoAdjust="0"/>
    <p:restoredTop sz="94660"/>
  </p:normalViewPr>
  <p:slideViewPr>
    <p:cSldViewPr snapToGrid="0">
      <p:cViewPr>
        <p:scale>
          <a:sx n="100" d="100"/>
          <a:sy n="100" d="100"/>
        </p:scale>
        <p:origin x="1272" y="30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1DAD92-29DA-2EB6-50C0-4E82EC1BBF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8191D86-30E9-A8AE-4EA3-424C7E7023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0F58F3-4C55-F286-CA49-5C9202292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66C0-1E9A-4082-AC4B-2B7B6E01A8E6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EC9671-0C87-9EEB-30B8-F54224E55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9FA1B5A-F5BD-A948-190F-84D4E64D6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917BE-9C6D-4CF7-8C68-2753A80377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8959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A1A2F5-099B-1448-9156-D86EBD423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D02A4E4-2EBF-27F8-6965-3D3E87AE30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3ACAA7-8ABC-054A-30FE-3264AEE71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66C0-1E9A-4082-AC4B-2B7B6E01A8E6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A735C0-C579-8B6C-ECFF-CA52DEE35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D632060-1EE3-85DD-2266-49CA651A5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917BE-9C6D-4CF7-8C68-2753A80377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5296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87A5864-0EB0-FBD5-80EA-B7C2105F5E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321CB1D-690C-5089-B7B6-C0618E574F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22B7F9-9598-9EA9-545B-1CDEA00FB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66C0-1E9A-4082-AC4B-2B7B6E01A8E6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7DE75B-84F2-121C-9019-5BA76050D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849330-3DFA-A64E-A976-1B70E5CC3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917BE-9C6D-4CF7-8C68-2753A80377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257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140079-3F6A-98D2-AC8F-023134277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F4B088-425F-FD82-F6D4-44A28AA1A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D012CDB-4269-E426-29EC-EBAB38A46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66C0-1E9A-4082-AC4B-2B7B6E01A8E6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554C26-F88C-2CFA-C2BE-D0BE0EE36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E93D20-F4B6-7CB5-EED1-369BE9312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917BE-9C6D-4CF7-8C68-2753A80377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4410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BA7D0B-6BDF-8082-B681-92EF604BC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E041A0-A12C-678C-0496-72FACD950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14A360-A60D-DA27-88C2-7ED810D7A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66C0-1E9A-4082-AC4B-2B7B6E01A8E6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8D6837-6899-F2C6-3691-C7D72BA91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81BBA2-5696-A764-F14A-158F440E1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917BE-9C6D-4CF7-8C68-2753A80377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2656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DE274D-F40B-6712-2CA2-3ED9DC10B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6E9352-0BAF-8A82-1AFE-0B3DA0E445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9E10C51-ED5E-620A-A0DE-19F98D58BF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068714C-D155-D207-1C30-0B47DEB7B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66C0-1E9A-4082-AC4B-2B7B6E01A8E6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761FE69-44FE-59CF-D58B-35B0D814B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F1BE51-C985-AB88-2FEB-562BD64BD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917BE-9C6D-4CF7-8C68-2753A80377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3238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76DB13-8BA4-0BDE-195E-8506A8AAE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A21D489-24B1-059F-3479-BC159479D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AF818CF-03B7-305E-5600-595852086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55121D5-AB8D-B6BA-24B8-7C65967C3A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36627BD-71AC-F500-8737-50E1DF3C4C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07A0CBA-0FF7-C572-28D2-569776E11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66C0-1E9A-4082-AC4B-2B7B6E01A8E6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77DE179-C295-E8FD-582E-039B5CECA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772B40F-BC50-A175-E7F0-1183118A9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917BE-9C6D-4CF7-8C68-2753A80377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2394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D7E3A7-D469-515C-E596-F164AD9B9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EE0DD52-7329-E2E4-F271-1A925C679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66C0-1E9A-4082-AC4B-2B7B6E01A8E6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4C89296-C27A-9A6C-CCE2-6BC16F3FD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C8A5B35-7032-B631-3A64-905843EDD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917BE-9C6D-4CF7-8C68-2753A80377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2923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A6FA44B-3EF0-49C1-3A5B-BFAD9E879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66C0-1E9A-4082-AC4B-2B7B6E01A8E6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03DAC6C-9945-B548-4044-764D3C862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B1E9A3C-EA8F-0C81-B2BF-80EC8B058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917BE-9C6D-4CF7-8C68-2753A80377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0232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ECC8EC-0B76-40F5-6A5E-DC03A27FE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00188B-CB56-4857-1AE6-413217399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E62BFC-4A54-FEEB-85E3-37FC74C99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03489C6-7A47-8F2F-8312-4A491AAC4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66C0-1E9A-4082-AC4B-2B7B6E01A8E6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5A1B3A3-C2D2-53C1-B91C-7B56EAEB4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8B8277-A0F5-1FC0-6B42-F5A997207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917BE-9C6D-4CF7-8C68-2753A80377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9469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55F965-C504-7F6B-64CB-FD08055B1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DF06BB2-2C2C-C729-C4DA-B757C6078F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D5A039D-1187-C37F-AE18-38C7495A9D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A0307F2-5C9F-72BB-F97A-AFCFC7DB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66C0-1E9A-4082-AC4B-2B7B6E01A8E6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A9F1FEA-6988-11CD-3199-391E28063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C36046-CBAD-B28A-7868-84B305FE3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917BE-9C6D-4CF7-8C68-2753A80377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9363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7237DAD-3FD7-8E70-E719-A96200BE2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67C1760-807C-89ED-1C77-F813C5274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09E3C7-08A7-1A3F-98D5-D93F7FFF42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166C0-1E9A-4082-AC4B-2B7B6E01A8E6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36ADE6-2A7D-B3CC-880E-A070BEF30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799730-A07E-0B64-DB4B-F4654C83EA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917BE-9C6D-4CF7-8C68-2753A80377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852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51D029-07ED-B839-79B2-1C75CA08F1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T-A Voyages</a:t>
            </a:r>
            <a:br>
              <a:rPr lang="fr-FR" dirty="0"/>
            </a:br>
            <a:r>
              <a:rPr lang="fr-FR" dirty="0"/>
              <a:t>Catalogue 2012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11E011A-DA78-A43B-A3FA-D695A633C3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5563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2DC61AA3-DBAC-0046-DF04-CD442DE4BE9E}"/>
              </a:ext>
            </a:extLst>
          </p:cNvPr>
          <p:cNvSpPr txBox="1"/>
          <p:nvPr/>
        </p:nvSpPr>
        <p:spPr>
          <a:xfrm>
            <a:off x="704850" y="400050"/>
            <a:ext cx="553402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L’Europe Sauvage</a:t>
            </a:r>
          </a:p>
          <a:p>
            <a:r>
              <a:rPr lang="fr-FR" dirty="0"/>
              <a:t>Allemagne : Sur la route des Ostrogoths</a:t>
            </a:r>
          </a:p>
          <a:p>
            <a:r>
              <a:rPr lang="fr-FR" dirty="0"/>
              <a:t>8 jours sur la Vallée du Rhin</a:t>
            </a:r>
          </a:p>
          <a:p>
            <a:endParaRPr lang="fr-FR" dirty="0"/>
          </a:p>
          <a:p>
            <a:r>
              <a:rPr lang="fr-FR" dirty="0" err="1"/>
              <a:t>Epsum</a:t>
            </a:r>
            <a:r>
              <a:rPr lang="fr-FR" dirty="0"/>
              <a:t> </a:t>
            </a:r>
            <a:r>
              <a:rPr lang="fr-FR" dirty="0" err="1"/>
              <a:t>factorial</a:t>
            </a:r>
            <a:r>
              <a:rPr lang="fr-FR" dirty="0"/>
              <a:t> non </a:t>
            </a:r>
            <a:r>
              <a:rPr lang="fr-FR" dirty="0" err="1"/>
              <a:t>deposit</a:t>
            </a:r>
            <a:r>
              <a:rPr lang="fr-FR" dirty="0"/>
              <a:t> quid pro quo hic </a:t>
            </a:r>
            <a:r>
              <a:rPr lang="fr-FR" dirty="0" err="1"/>
              <a:t>escorol</a:t>
            </a:r>
            <a:r>
              <a:rPr lang="fr-FR" dirty="0"/>
              <a:t>. </a:t>
            </a:r>
            <a:r>
              <a:rPr lang="fr-FR" dirty="0" err="1"/>
              <a:t>Olypian</a:t>
            </a:r>
            <a:r>
              <a:rPr lang="fr-FR" dirty="0"/>
              <a:t> </a:t>
            </a:r>
            <a:r>
              <a:rPr lang="fr-FR" dirty="0" err="1"/>
              <a:t>quarrels</a:t>
            </a:r>
            <a:r>
              <a:rPr lang="fr-FR" dirty="0"/>
              <a:t> et </a:t>
            </a:r>
            <a:r>
              <a:rPr lang="fr-FR" dirty="0" err="1"/>
              <a:t>gorilla</a:t>
            </a:r>
            <a:r>
              <a:rPr lang="fr-FR" dirty="0"/>
              <a:t> </a:t>
            </a:r>
            <a:r>
              <a:rPr lang="fr-FR" dirty="0" err="1"/>
              <a:t>congolium</a:t>
            </a:r>
            <a:r>
              <a:rPr lang="fr-FR" dirty="0"/>
              <a:t> sic ad </a:t>
            </a:r>
            <a:r>
              <a:rPr lang="fr-FR" dirty="0" err="1"/>
              <a:t>nauseum</a:t>
            </a:r>
            <a:r>
              <a:rPr lang="fr-FR" dirty="0"/>
              <a:t>. Souvlaki </a:t>
            </a:r>
            <a:r>
              <a:rPr lang="fr-FR" dirty="0" err="1"/>
              <a:t>ignitus</a:t>
            </a:r>
            <a:r>
              <a:rPr lang="fr-FR" dirty="0"/>
              <a:t> carborundum e </a:t>
            </a:r>
            <a:r>
              <a:rPr lang="fr-FR" dirty="0" err="1"/>
              <a:t>pluribus</a:t>
            </a:r>
            <a:r>
              <a:rPr lang="fr-FR" dirty="0"/>
              <a:t> unum. </a:t>
            </a:r>
            <a:r>
              <a:rPr lang="fr-FR" dirty="0" err="1"/>
              <a:t>Defacto</a:t>
            </a:r>
            <a:r>
              <a:rPr lang="fr-FR" dirty="0"/>
              <a:t> </a:t>
            </a:r>
            <a:r>
              <a:rPr lang="fr-FR" dirty="0" err="1"/>
              <a:t>lingo</a:t>
            </a:r>
            <a:r>
              <a:rPr lang="fr-FR" dirty="0"/>
              <a:t> est </a:t>
            </a:r>
            <a:r>
              <a:rPr lang="fr-FR" dirty="0" err="1"/>
              <a:t>igpay</a:t>
            </a:r>
            <a:r>
              <a:rPr lang="fr-FR" dirty="0"/>
              <a:t> </a:t>
            </a:r>
            <a:r>
              <a:rPr lang="fr-FR" dirty="0" err="1"/>
              <a:t>atinlay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/>
              <a:t> </a:t>
            </a:r>
            <a:r>
              <a:rPr lang="fr-FR" dirty="0" err="1"/>
              <a:t>Marquee</a:t>
            </a:r>
            <a:r>
              <a:rPr lang="fr-FR" dirty="0"/>
              <a:t> </a:t>
            </a:r>
            <a:r>
              <a:rPr lang="fr-FR" dirty="0" err="1"/>
              <a:t>selectus</a:t>
            </a:r>
            <a:r>
              <a:rPr lang="fr-FR" dirty="0"/>
              <a:t> non </a:t>
            </a:r>
            <a:r>
              <a:rPr lang="fr-FR" dirty="0" err="1"/>
              <a:t>feline</a:t>
            </a:r>
            <a:r>
              <a:rPr lang="fr-FR" dirty="0"/>
              <a:t> </a:t>
            </a:r>
            <a:r>
              <a:rPr lang="fr-FR" dirty="0" err="1"/>
              <a:t>nolo</a:t>
            </a:r>
            <a:r>
              <a:rPr lang="fr-FR" dirty="0"/>
              <a:t> </a:t>
            </a:r>
            <a:r>
              <a:rPr lang="fr-FR" dirty="0" err="1"/>
              <a:t>contendre</a:t>
            </a:r>
            <a:r>
              <a:rPr lang="fr-FR" dirty="0"/>
              <a:t>. </a:t>
            </a:r>
            <a:r>
              <a:rPr lang="fr-FR" dirty="0" err="1"/>
              <a:t>Gratuitous</a:t>
            </a:r>
            <a:r>
              <a:rPr lang="fr-FR" dirty="0"/>
              <a:t> </a:t>
            </a:r>
            <a:r>
              <a:rPr lang="fr-FR" dirty="0" err="1"/>
              <a:t>octopus</a:t>
            </a:r>
            <a:r>
              <a:rPr lang="fr-FR" dirty="0"/>
              <a:t> </a:t>
            </a:r>
            <a:r>
              <a:rPr lang="fr-FR" dirty="0" err="1"/>
              <a:t>niacin</a:t>
            </a:r>
            <a:r>
              <a:rPr lang="fr-FR" dirty="0"/>
              <a:t>, sodium </a:t>
            </a:r>
            <a:r>
              <a:rPr lang="fr-FR" dirty="0" err="1"/>
              <a:t>glutimate</a:t>
            </a:r>
            <a:r>
              <a:rPr lang="fr-FR" dirty="0"/>
              <a:t>. </a:t>
            </a:r>
            <a:r>
              <a:rPr lang="fr-FR" dirty="0" err="1"/>
              <a:t>Quote</a:t>
            </a:r>
            <a:r>
              <a:rPr lang="fr-FR" dirty="0"/>
              <a:t> </a:t>
            </a:r>
            <a:r>
              <a:rPr lang="fr-FR" dirty="0" err="1"/>
              <a:t>meon</a:t>
            </a:r>
            <a:r>
              <a:rPr lang="fr-FR" dirty="0"/>
              <a:t> an </a:t>
            </a:r>
            <a:r>
              <a:rPr lang="fr-FR" dirty="0" err="1"/>
              <a:t>estimate</a:t>
            </a:r>
            <a:r>
              <a:rPr lang="fr-FR" dirty="0"/>
              <a:t> et non interruptus stadium. Sic </a:t>
            </a:r>
            <a:r>
              <a:rPr lang="fr-FR" dirty="0" err="1"/>
              <a:t>tempus</a:t>
            </a:r>
            <a:r>
              <a:rPr lang="fr-FR" dirty="0"/>
              <a:t> </a:t>
            </a:r>
            <a:r>
              <a:rPr lang="fr-FR" dirty="0" err="1"/>
              <a:t>fugit</a:t>
            </a:r>
            <a:r>
              <a:rPr lang="fr-FR" dirty="0"/>
              <a:t> esperanto </a:t>
            </a:r>
            <a:r>
              <a:rPr lang="fr-FR" dirty="0" err="1"/>
              <a:t>hiccup</a:t>
            </a:r>
            <a:r>
              <a:rPr lang="fr-FR" dirty="0"/>
              <a:t> </a:t>
            </a:r>
            <a:r>
              <a:rPr lang="fr-FR" dirty="0" err="1"/>
              <a:t>estrogen</a:t>
            </a:r>
            <a:r>
              <a:rPr lang="fr-FR" dirty="0"/>
              <a:t>. Glorious baklava ex </a:t>
            </a:r>
            <a:r>
              <a:rPr lang="fr-FR" dirty="0" err="1"/>
              <a:t>librus</a:t>
            </a:r>
            <a:r>
              <a:rPr lang="fr-FR" dirty="0"/>
              <a:t> </a:t>
            </a:r>
            <a:r>
              <a:rPr lang="fr-FR" dirty="0" err="1"/>
              <a:t>hup</a:t>
            </a:r>
            <a:r>
              <a:rPr lang="fr-FR" dirty="0"/>
              <a:t> hey ad </a:t>
            </a:r>
            <a:r>
              <a:rPr lang="fr-FR" dirty="0" err="1"/>
              <a:t>infinitum</a:t>
            </a:r>
            <a:r>
              <a:rPr lang="fr-FR" dirty="0"/>
              <a:t>. Non sequitur condominium facile et </a:t>
            </a:r>
            <a:r>
              <a:rPr lang="fr-FR" dirty="0" err="1"/>
              <a:t>geranium</a:t>
            </a:r>
            <a:r>
              <a:rPr lang="fr-FR" dirty="0"/>
              <a:t> incognito. </a:t>
            </a:r>
            <a:r>
              <a:rPr lang="fr-FR" dirty="0" err="1"/>
              <a:t>Epsum</a:t>
            </a:r>
            <a:r>
              <a:rPr lang="fr-FR" dirty="0"/>
              <a:t> </a:t>
            </a:r>
            <a:r>
              <a:rPr lang="fr-FR" dirty="0" err="1"/>
              <a:t>factorial</a:t>
            </a:r>
            <a:r>
              <a:rPr lang="fr-FR" dirty="0"/>
              <a:t> non </a:t>
            </a:r>
            <a:r>
              <a:rPr lang="fr-FR" dirty="0" err="1"/>
              <a:t>deposit</a:t>
            </a:r>
            <a:r>
              <a:rPr lang="fr-FR" dirty="0"/>
              <a:t> quid pro quo hic </a:t>
            </a:r>
            <a:r>
              <a:rPr lang="fr-FR" dirty="0" err="1"/>
              <a:t>escorol</a:t>
            </a:r>
            <a:r>
              <a:rPr lang="fr-FR"/>
              <a:t>. </a:t>
            </a:r>
          </a:p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470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73F0754-511C-4B82-1F76-EDFE4D218841}"/>
              </a:ext>
            </a:extLst>
          </p:cNvPr>
          <p:cNvSpPr txBox="1"/>
          <p:nvPr/>
        </p:nvSpPr>
        <p:spPr>
          <a:xfrm>
            <a:off x="1959429" y="1543050"/>
            <a:ext cx="6229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L’Europe : circuit gastronomique</a:t>
            </a:r>
          </a:p>
          <a:p>
            <a:r>
              <a:rPr lang="fr-FR" dirty="0"/>
              <a:t>L’Europe sauvage</a:t>
            </a:r>
          </a:p>
        </p:txBody>
      </p:sp>
    </p:spTree>
    <p:extLst>
      <p:ext uri="{BB962C8B-B14F-4D97-AF65-F5344CB8AC3E}">
        <p14:creationId xmlns:p14="http://schemas.microsoft.com/office/powerpoint/2010/main" val="4258576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F89068C4-4980-1126-E74B-08A9B1009099}"/>
              </a:ext>
            </a:extLst>
          </p:cNvPr>
          <p:cNvSpPr txBox="1"/>
          <p:nvPr/>
        </p:nvSpPr>
        <p:spPr>
          <a:xfrm>
            <a:off x="1559379" y="800100"/>
            <a:ext cx="566601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L’Europe gastronomique</a:t>
            </a:r>
          </a:p>
          <a:p>
            <a:r>
              <a:rPr lang="fr-FR" dirty="0"/>
              <a:t>Découverte des terroirs français</a:t>
            </a:r>
          </a:p>
          <a:p>
            <a:r>
              <a:rPr lang="fr-FR" dirty="0"/>
              <a:t>France : la route des grands crus</a:t>
            </a:r>
          </a:p>
          <a:p>
            <a:r>
              <a:rPr lang="fr-FR" dirty="0"/>
              <a:t>Allemagne : la route des vins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2163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A98C224-F997-7299-6FE5-31F2A860C604}"/>
              </a:ext>
            </a:extLst>
          </p:cNvPr>
          <p:cNvSpPr txBox="1"/>
          <p:nvPr/>
        </p:nvSpPr>
        <p:spPr>
          <a:xfrm>
            <a:off x="1061357" y="963386"/>
            <a:ext cx="62946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L’Europe gastronomique</a:t>
            </a:r>
          </a:p>
          <a:p>
            <a:endParaRPr lang="fr-FR" dirty="0"/>
          </a:p>
          <a:p>
            <a:r>
              <a:rPr lang="fr-FR" dirty="0"/>
              <a:t>France : la route des grands crus Week-end </a:t>
            </a:r>
            <a:r>
              <a:rPr lang="fr-FR" dirty="0" err="1"/>
              <a:t>oenologique</a:t>
            </a:r>
            <a:endParaRPr lang="fr-FR" dirty="0"/>
          </a:p>
          <a:p>
            <a:endParaRPr lang="fr-FR" dirty="0"/>
          </a:p>
          <a:p>
            <a:r>
              <a:rPr lang="fr-FR" dirty="0" err="1"/>
              <a:t>Epsum</a:t>
            </a:r>
            <a:r>
              <a:rPr lang="fr-FR" dirty="0"/>
              <a:t> </a:t>
            </a:r>
            <a:r>
              <a:rPr lang="fr-FR" dirty="0" err="1"/>
              <a:t>factorial</a:t>
            </a:r>
            <a:r>
              <a:rPr lang="fr-FR" dirty="0"/>
              <a:t> non </a:t>
            </a:r>
            <a:r>
              <a:rPr lang="fr-FR" dirty="0" err="1"/>
              <a:t>deposit</a:t>
            </a:r>
            <a:r>
              <a:rPr lang="fr-FR" dirty="0"/>
              <a:t> quid pro quo hic </a:t>
            </a:r>
            <a:r>
              <a:rPr lang="fr-FR" dirty="0" err="1"/>
              <a:t>escorol</a:t>
            </a:r>
            <a:r>
              <a:rPr lang="fr-FR" dirty="0"/>
              <a:t>. </a:t>
            </a:r>
            <a:r>
              <a:rPr lang="fr-FR" dirty="0" err="1"/>
              <a:t>Olypian</a:t>
            </a:r>
            <a:r>
              <a:rPr lang="fr-FR" dirty="0"/>
              <a:t> </a:t>
            </a:r>
            <a:r>
              <a:rPr lang="fr-FR" dirty="0" err="1"/>
              <a:t>quarrels</a:t>
            </a:r>
            <a:r>
              <a:rPr lang="fr-FR" dirty="0"/>
              <a:t> et </a:t>
            </a:r>
            <a:r>
              <a:rPr lang="fr-FR" dirty="0" err="1"/>
              <a:t>gorilla</a:t>
            </a:r>
            <a:r>
              <a:rPr lang="fr-FR" dirty="0"/>
              <a:t> </a:t>
            </a:r>
            <a:r>
              <a:rPr lang="fr-FR" dirty="0" err="1"/>
              <a:t>congolium</a:t>
            </a:r>
            <a:r>
              <a:rPr lang="fr-FR" dirty="0"/>
              <a:t> sic ad </a:t>
            </a:r>
            <a:r>
              <a:rPr lang="fr-FR" dirty="0" err="1"/>
              <a:t>nauseum</a:t>
            </a:r>
            <a:r>
              <a:rPr lang="fr-FR" dirty="0"/>
              <a:t>. Souvlaki </a:t>
            </a:r>
            <a:r>
              <a:rPr lang="fr-FR" dirty="0" err="1"/>
              <a:t>ignitus</a:t>
            </a:r>
            <a:r>
              <a:rPr lang="fr-FR" dirty="0"/>
              <a:t> carborundum e </a:t>
            </a:r>
            <a:r>
              <a:rPr lang="fr-FR" dirty="0" err="1"/>
              <a:t>pluribus</a:t>
            </a:r>
            <a:r>
              <a:rPr lang="fr-FR" dirty="0"/>
              <a:t> unum. </a:t>
            </a:r>
            <a:r>
              <a:rPr lang="fr-FR" dirty="0" err="1"/>
              <a:t>Defacto</a:t>
            </a:r>
            <a:r>
              <a:rPr lang="fr-FR" dirty="0"/>
              <a:t> </a:t>
            </a:r>
            <a:r>
              <a:rPr lang="fr-FR" dirty="0" err="1"/>
              <a:t>lingo</a:t>
            </a:r>
            <a:r>
              <a:rPr lang="fr-FR" dirty="0"/>
              <a:t> est </a:t>
            </a:r>
            <a:r>
              <a:rPr lang="fr-FR" dirty="0" err="1"/>
              <a:t>igpay</a:t>
            </a:r>
            <a:r>
              <a:rPr lang="fr-FR" dirty="0"/>
              <a:t> </a:t>
            </a:r>
            <a:r>
              <a:rPr lang="fr-FR" dirty="0" err="1"/>
              <a:t>atinlay</a:t>
            </a:r>
            <a:r>
              <a:rPr lang="fr-FR" dirty="0"/>
              <a:t>. </a:t>
            </a:r>
            <a:r>
              <a:rPr lang="fr-FR" dirty="0" err="1"/>
              <a:t>Marquee</a:t>
            </a:r>
            <a:r>
              <a:rPr lang="fr-FR" dirty="0"/>
              <a:t> </a:t>
            </a:r>
            <a:r>
              <a:rPr lang="fr-FR" dirty="0" err="1"/>
              <a:t>selectus</a:t>
            </a:r>
            <a:r>
              <a:rPr lang="fr-FR" dirty="0"/>
              <a:t> non </a:t>
            </a:r>
            <a:r>
              <a:rPr lang="fr-FR" dirty="0" err="1"/>
              <a:t>provisio</a:t>
            </a:r>
            <a:r>
              <a:rPr lang="fr-FR" dirty="0"/>
              <a:t> </a:t>
            </a:r>
            <a:r>
              <a:rPr lang="fr-FR" dirty="0" err="1"/>
              <a:t>incongruous</a:t>
            </a:r>
            <a:r>
              <a:rPr lang="fr-FR" dirty="0"/>
              <a:t> </a:t>
            </a:r>
            <a:r>
              <a:rPr lang="fr-FR" dirty="0" err="1"/>
              <a:t>feline</a:t>
            </a:r>
            <a:r>
              <a:rPr lang="fr-FR" dirty="0"/>
              <a:t> </a:t>
            </a:r>
            <a:r>
              <a:rPr lang="fr-FR" dirty="0" err="1"/>
              <a:t>nolo</a:t>
            </a:r>
            <a:r>
              <a:rPr lang="fr-FR" dirty="0"/>
              <a:t> </a:t>
            </a:r>
            <a:r>
              <a:rPr lang="fr-FR" dirty="0" err="1"/>
              <a:t>contendre</a:t>
            </a:r>
            <a:r>
              <a:rPr lang="fr-FR" dirty="0"/>
              <a:t>. </a:t>
            </a:r>
            <a:r>
              <a:rPr lang="fr-FR" dirty="0" err="1"/>
              <a:t>Gratuitous</a:t>
            </a:r>
            <a:r>
              <a:rPr lang="fr-FR" dirty="0"/>
              <a:t> </a:t>
            </a:r>
            <a:r>
              <a:rPr lang="fr-FR" dirty="0" err="1"/>
              <a:t>octopus</a:t>
            </a:r>
            <a:r>
              <a:rPr lang="fr-FR" dirty="0"/>
              <a:t> </a:t>
            </a:r>
            <a:r>
              <a:rPr lang="fr-FR" dirty="0" err="1"/>
              <a:t>niacin</a:t>
            </a:r>
            <a:r>
              <a:rPr lang="fr-FR" dirty="0"/>
              <a:t>, sodium </a:t>
            </a:r>
            <a:r>
              <a:rPr lang="fr-FR" dirty="0" err="1"/>
              <a:t>glutimate</a:t>
            </a:r>
            <a:r>
              <a:rPr lang="fr-FR" dirty="0"/>
              <a:t>. </a:t>
            </a:r>
            <a:r>
              <a:rPr lang="fr-FR" dirty="0" err="1"/>
              <a:t>Quote</a:t>
            </a:r>
            <a:r>
              <a:rPr lang="fr-FR" dirty="0"/>
              <a:t> </a:t>
            </a:r>
            <a:r>
              <a:rPr lang="fr-FR" dirty="0" err="1"/>
              <a:t>meon</a:t>
            </a:r>
            <a:r>
              <a:rPr lang="fr-FR" dirty="0"/>
              <a:t> an </a:t>
            </a:r>
            <a:r>
              <a:rPr lang="fr-FR" dirty="0" err="1"/>
              <a:t>estimate</a:t>
            </a:r>
            <a:r>
              <a:rPr lang="fr-FR" dirty="0"/>
              <a:t> et non interruptus stadium. Sic </a:t>
            </a:r>
            <a:r>
              <a:rPr lang="fr-FR" dirty="0" err="1"/>
              <a:t>tempus</a:t>
            </a:r>
            <a:r>
              <a:rPr lang="fr-FR" dirty="0"/>
              <a:t> </a:t>
            </a:r>
            <a:r>
              <a:rPr lang="fr-FR" dirty="0" err="1"/>
              <a:t>fugit</a:t>
            </a:r>
            <a:r>
              <a:rPr lang="fr-FR" dirty="0"/>
              <a:t> esperanto </a:t>
            </a:r>
            <a:r>
              <a:rPr lang="fr-FR" dirty="0" err="1"/>
              <a:t>hiccup</a:t>
            </a:r>
            <a:r>
              <a:rPr lang="fr-FR" dirty="0"/>
              <a:t> </a:t>
            </a:r>
            <a:r>
              <a:rPr lang="fr-FR" dirty="0" err="1"/>
              <a:t>estrogen</a:t>
            </a:r>
            <a:r>
              <a:rPr lang="fr-FR" dirty="0"/>
              <a:t>. Glorious baklava ex </a:t>
            </a:r>
            <a:r>
              <a:rPr lang="fr-FR" dirty="0" err="1"/>
              <a:t>librus</a:t>
            </a:r>
            <a:r>
              <a:rPr lang="fr-FR" dirty="0"/>
              <a:t> </a:t>
            </a:r>
            <a:r>
              <a:rPr lang="fr-FR" dirty="0" err="1"/>
              <a:t>hup</a:t>
            </a:r>
            <a:r>
              <a:rPr lang="fr-FR" dirty="0"/>
              <a:t> hey ad </a:t>
            </a:r>
            <a:r>
              <a:rPr lang="fr-FR" dirty="0" err="1"/>
              <a:t>infinitum</a:t>
            </a:r>
            <a:r>
              <a:rPr lang="fr-FR" dirty="0"/>
              <a:t>. Non sequitur condominium facile et </a:t>
            </a:r>
            <a:r>
              <a:rPr lang="fr-FR" dirty="0" err="1"/>
              <a:t>geranium</a:t>
            </a:r>
            <a:r>
              <a:rPr lang="fr-FR" dirty="0"/>
              <a:t> incognito. </a:t>
            </a:r>
            <a:r>
              <a:rPr lang="fr-FR" dirty="0" err="1"/>
              <a:t>Epsum</a:t>
            </a:r>
            <a:r>
              <a:rPr lang="fr-FR" dirty="0"/>
              <a:t> </a:t>
            </a:r>
            <a:r>
              <a:rPr lang="fr-FR" dirty="0" err="1"/>
              <a:t>factorial</a:t>
            </a:r>
            <a:r>
              <a:rPr lang="fr-FR" dirty="0"/>
              <a:t> non </a:t>
            </a:r>
            <a:r>
              <a:rPr lang="fr-FR" dirty="0" err="1"/>
              <a:t>deposit</a:t>
            </a:r>
            <a:r>
              <a:rPr lang="fr-FR" dirty="0"/>
              <a:t> quid pro quo hic </a:t>
            </a:r>
            <a:r>
              <a:rPr lang="fr-FR" dirty="0" err="1"/>
              <a:t>escorol</a:t>
            </a:r>
            <a:r>
              <a:rPr lang="fr-FR" dirty="0"/>
              <a:t>. </a:t>
            </a:r>
            <a:r>
              <a:rPr lang="fr-FR" dirty="0" err="1"/>
              <a:t>Marquee</a:t>
            </a:r>
            <a:r>
              <a:rPr lang="fr-FR" dirty="0"/>
              <a:t> </a:t>
            </a:r>
            <a:r>
              <a:rPr lang="fr-FR" dirty="0" err="1"/>
              <a:t>selectus</a:t>
            </a:r>
            <a:r>
              <a:rPr lang="fr-FR" dirty="0"/>
              <a:t> non </a:t>
            </a:r>
            <a:r>
              <a:rPr lang="fr-FR" dirty="0" err="1"/>
              <a:t>provisio</a:t>
            </a:r>
            <a:r>
              <a:rPr lang="fr-FR" dirty="0"/>
              <a:t> </a:t>
            </a:r>
            <a:r>
              <a:rPr lang="fr-FR" dirty="0" err="1"/>
              <a:t>incongruous</a:t>
            </a:r>
            <a:r>
              <a:rPr lang="fr-FR" dirty="0"/>
              <a:t> </a:t>
            </a:r>
            <a:r>
              <a:rPr lang="fr-FR" dirty="0" err="1"/>
              <a:t>feline</a:t>
            </a:r>
            <a:r>
              <a:rPr lang="fr-FR" dirty="0"/>
              <a:t> </a:t>
            </a:r>
            <a:r>
              <a:rPr lang="fr-FR" dirty="0" err="1"/>
              <a:t>nolo</a:t>
            </a:r>
            <a:r>
              <a:rPr lang="fr-FR" dirty="0"/>
              <a:t> </a:t>
            </a:r>
            <a:r>
              <a:rPr lang="fr-FR" dirty="0" err="1"/>
              <a:t>contendre</a:t>
            </a:r>
            <a:r>
              <a:rPr lang="fr-FR" dirty="0"/>
              <a:t> </a:t>
            </a:r>
            <a:r>
              <a:rPr lang="fr-FR" dirty="0" err="1"/>
              <a:t>Olypian</a:t>
            </a:r>
            <a:r>
              <a:rPr lang="fr-FR" dirty="0"/>
              <a:t> </a:t>
            </a:r>
            <a:r>
              <a:rPr lang="fr-FR" dirty="0" err="1"/>
              <a:t>quarrels</a:t>
            </a:r>
            <a:r>
              <a:rPr lang="fr-FR" dirty="0"/>
              <a:t> et </a:t>
            </a:r>
          </a:p>
        </p:txBody>
      </p:sp>
    </p:spTree>
    <p:extLst>
      <p:ext uri="{BB962C8B-B14F-4D97-AF65-F5344CB8AC3E}">
        <p14:creationId xmlns:p14="http://schemas.microsoft.com/office/powerpoint/2010/main" val="2160398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7D882AC-035E-4C11-E92D-0C26CB08483C}"/>
              </a:ext>
            </a:extLst>
          </p:cNvPr>
          <p:cNvSpPr txBox="1"/>
          <p:nvPr/>
        </p:nvSpPr>
        <p:spPr>
          <a:xfrm>
            <a:off x="677636" y="1143000"/>
            <a:ext cx="484958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L’Europe gastronomique</a:t>
            </a:r>
          </a:p>
          <a:p>
            <a:endParaRPr lang="fr-FR" dirty="0"/>
          </a:p>
          <a:p>
            <a:r>
              <a:rPr lang="fr-FR" dirty="0"/>
              <a:t>France : découverte des terroirs français</a:t>
            </a:r>
          </a:p>
          <a:p>
            <a:r>
              <a:rPr lang="fr-FR" dirty="0"/>
              <a:t>Circuit 8 jours</a:t>
            </a:r>
          </a:p>
          <a:p>
            <a:endParaRPr lang="fr-FR" dirty="0"/>
          </a:p>
          <a:p>
            <a:r>
              <a:rPr lang="fr-FR" dirty="0" err="1"/>
              <a:t>Epsum</a:t>
            </a:r>
            <a:r>
              <a:rPr lang="fr-FR" dirty="0"/>
              <a:t> </a:t>
            </a:r>
            <a:r>
              <a:rPr lang="fr-FR" dirty="0" err="1"/>
              <a:t>factorial</a:t>
            </a:r>
            <a:r>
              <a:rPr lang="fr-FR" dirty="0"/>
              <a:t> non </a:t>
            </a:r>
            <a:r>
              <a:rPr lang="fr-FR" dirty="0" err="1"/>
              <a:t>deposit</a:t>
            </a:r>
            <a:r>
              <a:rPr lang="fr-FR" dirty="0"/>
              <a:t> quid pro quo hic </a:t>
            </a:r>
            <a:r>
              <a:rPr lang="fr-FR" dirty="0" err="1"/>
              <a:t>escorol</a:t>
            </a:r>
            <a:r>
              <a:rPr lang="fr-FR" dirty="0"/>
              <a:t>. </a:t>
            </a:r>
            <a:r>
              <a:rPr lang="fr-FR" dirty="0" err="1"/>
              <a:t>Olypian</a:t>
            </a:r>
            <a:r>
              <a:rPr lang="fr-FR" dirty="0"/>
              <a:t> </a:t>
            </a:r>
            <a:r>
              <a:rPr lang="fr-FR" dirty="0" err="1"/>
              <a:t>quarrels</a:t>
            </a:r>
            <a:r>
              <a:rPr lang="fr-FR" dirty="0"/>
              <a:t> et </a:t>
            </a:r>
            <a:r>
              <a:rPr lang="fr-FR" dirty="0" err="1"/>
              <a:t>gorilla</a:t>
            </a:r>
            <a:r>
              <a:rPr lang="fr-FR" dirty="0"/>
              <a:t> </a:t>
            </a:r>
            <a:r>
              <a:rPr lang="fr-FR" dirty="0" err="1"/>
              <a:t>congolium</a:t>
            </a:r>
            <a:r>
              <a:rPr lang="fr-FR" dirty="0"/>
              <a:t> sic ad </a:t>
            </a:r>
            <a:r>
              <a:rPr lang="fr-FR" dirty="0" err="1"/>
              <a:t>nauseum</a:t>
            </a:r>
            <a:r>
              <a:rPr lang="fr-FR" dirty="0"/>
              <a:t>. Souvlaki </a:t>
            </a:r>
            <a:r>
              <a:rPr lang="fr-FR" dirty="0" err="1"/>
              <a:t>ignitus</a:t>
            </a:r>
            <a:r>
              <a:rPr lang="fr-FR" dirty="0"/>
              <a:t> carborundum e </a:t>
            </a:r>
            <a:r>
              <a:rPr lang="fr-FR" dirty="0" err="1"/>
              <a:t>pluribus</a:t>
            </a:r>
            <a:r>
              <a:rPr lang="fr-FR" dirty="0"/>
              <a:t> unum. </a:t>
            </a:r>
            <a:r>
              <a:rPr lang="fr-FR" dirty="0" err="1"/>
              <a:t>Defacto</a:t>
            </a:r>
            <a:r>
              <a:rPr lang="fr-FR" dirty="0"/>
              <a:t> </a:t>
            </a:r>
            <a:r>
              <a:rPr lang="fr-FR" dirty="0" err="1"/>
              <a:t>lingo</a:t>
            </a:r>
            <a:r>
              <a:rPr lang="fr-FR" dirty="0"/>
              <a:t> est </a:t>
            </a:r>
            <a:r>
              <a:rPr lang="fr-FR" dirty="0" err="1"/>
              <a:t>igpay</a:t>
            </a:r>
            <a:r>
              <a:rPr lang="fr-FR" dirty="0"/>
              <a:t> </a:t>
            </a:r>
            <a:r>
              <a:rPr lang="fr-FR" dirty="0" err="1"/>
              <a:t>atinlay</a:t>
            </a:r>
            <a:r>
              <a:rPr lang="fr-FR" dirty="0"/>
              <a:t>. </a:t>
            </a:r>
            <a:r>
              <a:rPr lang="fr-FR" dirty="0" err="1"/>
              <a:t>Marquee</a:t>
            </a:r>
            <a:r>
              <a:rPr lang="fr-FR" dirty="0"/>
              <a:t> </a:t>
            </a:r>
            <a:r>
              <a:rPr lang="fr-FR" dirty="0" err="1"/>
              <a:t>selectus</a:t>
            </a:r>
            <a:r>
              <a:rPr lang="fr-FR" dirty="0"/>
              <a:t> non </a:t>
            </a:r>
            <a:r>
              <a:rPr lang="fr-FR" dirty="0" err="1"/>
              <a:t>provisio</a:t>
            </a:r>
            <a:r>
              <a:rPr lang="fr-FR" dirty="0"/>
              <a:t> </a:t>
            </a:r>
            <a:r>
              <a:rPr lang="fr-FR" dirty="0" err="1"/>
              <a:t>incongruous</a:t>
            </a:r>
            <a:r>
              <a:rPr lang="fr-FR" dirty="0"/>
              <a:t> </a:t>
            </a:r>
          </a:p>
          <a:p>
            <a:r>
              <a:rPr lang="fr-FR" dirty="0"/>
              <a:t> hey ad </a:t>
            </a:r>
            <a:r>
              <a:rPr lang="fr-FR" dirty="0" err="1"/>
              <a:t>infinitum</a:t>
            </a:r>
            <a:r>
              <a:rPr lang="fr-FR" dirty="0"/>
              <a:t>. Non sequitur condominium facile et </a:t>
            </a:r>
            <a:r>
              <a:rPr lang="fr-FR" dirty="0" err="1"/>
              <a:t>geranium</a:t>
            </a:r>
            <a:r>
              <a:rPr lang="fr-FR" dirty="0"/>
              <a:t> incognito. </a:t>
            </a:r>
            <a:r>
              <a:rPr lang="fr-FR" dirty="0" err="1"/>
              <a:t>Epsum</a:t>
            </a:r>
            <a:r>
              <a:rPr lang="fr-FR" dirty="0"/>
              <a:t> </a:t>
            </a:r>
            <a:r>
              <a:rPr lang="fr-FR" dirty="0" err="1"/>
              <a:t>factorial</a:t>
            </a:r>
            <a:r>
              <a:rPr lang="fr-FR" dirty="0"/>
              <a:t> non </a:t>
            </a:r>
            <a:r>
              <a:rPr lang="fr-FR" dirty="0" err="1"/>
              <a:t>deposit</a:t>
            </a:r>
            <a:r>
              <a:rPr lang="fr-FR" dirty="0"/>
              <a:t> quid pro quo hic </a:t>
            </a:r>
            <a:r>
              <a:rPr lang="fr-FR" dirty="0" err="1"/>
              <a:t>escorol</a:t>
            </a:r>
            <a:r>
              <a:rPr lang="fr-FR" dirty="0"/>
              <a:t>. </a:t>
            </a:r>
            <a:r>
              <a:rPr lang="fr-FR" dirty="0" err="1"/>
              <a:t>Marquee</a:t>
            </a:r>
            <a:r>
              <a:rPr lang="fr-FR" dirty="0"/>
              <a:t> </a:t>
            </a:r>
            <a:r>
              <a:rPr lang="fr-FR" dirty="0" err="1"/>
              <a:t>selectus</a:t>
            </a:r>
            <a:r>
              <a:rPr lang="fr-FR" dirty="0"/>
              <a:t> non </a:t>
            </a:r>
            <a:r>
              <a:rPr lang="fr-FR" dirty="0" err="1"/>
              <a:t>provisio</a:t>
            </a:r>
            <a:r>
              <a:rPr lang="fr-FR" dirty="0"/>
              <a:t> </a:t>
            </a:r>
            <a:r>
              <a:rPr lang="fr-FR" dirty="0" err="1"/>
              <a:t>incongruous</a:t>
            </a:r>
            <a:r>
              <a:rPr lang="fr-FR" dirty="0"/>
              <a:t> </a:t>
            </a:r>
            <a:r>
              <a:rPr lang="fr-FR" dirty="0" err="1"/>
              <a:t>feline</a:t>
            </a:r>
            <a:r>
              <a:rPr lang="fr-FR" dirty="0"/>
              <a:t> </a:t>
            </a:r>
            <a:r>
              <a:rPr lang="fr-FR" dirty="0" err="1"/>
              <a:t>nolo</a:t>
            </a:r>
            <a:r>
              <a:rPr lang="fr-FR" dirty="0"/>
              <a:t> </a:t>
            </a:r>
            <a:r>
              <a:rPr lang="fr-FR" dirty="0" err="1"/>
              <a:t>contendre</a:t>
            </a:r>
            <a:r>
              <a:rPr lang="fr-FR" dirty="0"/>
              <a:t> </a:t>
            </a:r>
            <a:r>
              <a:rPr lang="fr-FR" dirty="0" err="1"/>
              <a:t>Olypian</a:t>
            </a:r>
            <a:r>
              <a:rPr lang="fr-FR" dirty="0"/>
              <a:t> </a:t>
            </a:r>
            <a:r>
              <a:rPr lang="fr-FR" dirty="0" err="1"/>
              <a:t>quarrels</a:t>
            </a:r>
            <a:r>
              <a:rPr lang="fr-FR" dirty="0"/>
              <a:t> et </a:t>
            </a:r>
          </a:p>
        </p:txBody>
      </p:sp>
    </p:spTree>
    <p:extLst>
      <p:ext uri="{BB962C8B-B14F-4D97-AF65-F5344CB8AC3E}">
        <p14:creationId xmlns:p14="http://schemas.microsoft.com/office/powerpoint/2010/main" val="1746851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D392360-80C9-EA3E-103E-D5B58339FE61}"/>
              </a:ext>
            </a:extLst>
          </p:cNvPr>
          <p:cNvSpPr txBox="1"/>
          <p:nvPr/>
        </p:nvSpPr>
        <p:spPr>
          <a:xfrm>
            <a:off x="669472" y="718458"/>
            <a:ext cx="52877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L’Europe gastronomique</a:t>
            </a:r>
          </a:p>
          <a:p>
            <a:endParaRPr lang="fr-FR" dirty="0"/>
          </a:p>
          <a:p>
            <a:r>
              <a:rPr lang="fr-FR" dirty="0"/>
              <a:t>Allemagne : la route des Vins</a:t>
            </a:r>
          </a:p>
          <a:p>
            <a:r>
              <a:rPr lang="fr-FR" dirty="0"/>
              <a:t>Croisière </a:t>
            </a:r>
            <a:r>
              <a:rPr lang="fr-FR" dirty="0" err="1"/>
              <a:t>oenologique</a:t>
            </a:r>
            <a:r>
              <a:rPr lang="fr-FR" dirty="0"/>
              <a:t> 8 jours sur la Vallée du Rhin</a:t>
            </a:r>
          </a:p>
          <a:p>
            <a:endParaRPr lang="fr-FR" dirty="0"/>
          </a:p>
          <a:p>
            <a:r>
              <a:rPr lang="fr-FR" dirty="0" err="1"/>
              <a:t>Epsum</a:t>
            </a:r>
            <a:r>
              <a:rPr lang="fr-FR" dirty="0"/>
              <a:t> </a:t>
            </a:r>
            <a:r>
              <a:rPr lang="fr-FR" dirty="0" err="1"/>
              <a:t>factorial</a:t>
            </a:r>
            <a:r>
              <a:rPr lang="fr-FR" dirty="0"/>
              <a:t> non </a:t>
            </a:r>
            <a:r>
              <a:rPr lang="fr-FR" dirty="0" err="1"/>
              <a:t>deposit</a:t>
            </a:r>
            <a:r>
              <a:rPr lang="fr-FR" dirty="0"/>
              <a:t> quid pro quo hic </a:t>
            </a:r>
            <a:r>
              <a:rPr lang="fr-FR" dirty="0" err="1"/>
              <a:t>escorol</a:t>
            </a:r>
            <a:r>
              <a:rPr lang="fr-FR" dirty="0"/>
              <a:t>. </a:t>
            </a:r>
            <a:r>
              <a:rPr lang="fr-FR" dirty="0" err="1"/>
              <a:t>Olypian</a:t>
            </a:r>
            <a:r>
              <a:rPr lang="fr-FR" dirty="0"/>
              <a:t> </a:t>
            </a:r>
            <a:r>
              <a:rPr lang="fr-FR" dirty="0" err="1"/>
              <a:t>quarrels</a:t>
            </a:r>
            <a:r>
              <a:rPr lang="fr-FR" dirty="0"/>
              <a:t> et </a:t>
            </a:r>
            <a:r>
              <a:rPr lang="fr-FR" dirty="0" err="1"/>
              <a:t>gorilla</a:t>
            </a:r>
            <a:r>
              <a:rPr lang="fr-FR" dirty="0"/>
              <a:t> </a:t>
            </a:r>
            <a:r>
              <a:rPr lang="fr-FR" dirty="0" err="1"/>
              <a:t>congolium</a:t>
            </a:r>
            <a:r>
              <a:rPr lang="fr-FR" dirty="0"/>
              <a:t> sic ad </a:t>
            </a:r>
            <a:r>
              <a:rPr lang="fr-FR" dirty="0" err="1"/>
              <a:t>nauseum</a:t>
            </a:r>
            <a:r>
              <a:rPr lang="fr-FR" dirty="0"/>
              <a:t>. Souvlaki </a:t>
            </a:r>
            <a:r>
              <a:rPr lang="fr-FR" dirty="0" err="1"/>
              <a:t>ignitus</a:t>
            </a:r>
            <a:r>
              <a:rPr lang="fr-FR" dirty="0"/>
              <a:t> carborundum e </a:t>
            </a:r>
            <a:r>
              <a:rPr lang="fr-FR" dirty="0" err="1"/>
              <a:t>pluribus</a:t>
            </a:r>
            <a:r>
              <a:rPr lang="fr-FR" dirty="0"/>
              <a:t> unum. </a:t>
            </a:r>
            <a:r>
              <a:rPr lang="fr-FR" dirty="0" err="1"/>
              <a:t>Defacto</a:t>
            </a:r>
            <a:r>
              <a:rPr lang="fr-FR" dirty="0"/>
              <a:t> </a:t>
            </a:r>
            <a:r>
              <a:rPr lang="fr-FR" dirty="0" err="1"/>
              <a:t>lingo</a:t>
            </a:r>
            <a:r>
              <a:rPr lang="fr-FR" dirty="0"/>
              <a:t> est </a:t>
            </a:r>
            <a:r>
              <a:rPr lang="fr-FR" dirty="0" err="1"/>
              <a:t>igpay</a:t>
            </a:r>
            <a:r>
              <a:rPr lang="fr-FR" dirty="0"/>
              <a:t> </a:t>
            </a:r>
            <a:r>
              <a:rPr lang="fr-FR" dirty="0" err="1"/>
              <a:t>atinlay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/>
              <a:t> </a:t>
            </a:r>
            <a:r>
              <a:rPr lang="fr-FR" dirty="0" err="1"/>
              <a:t>Marquee</a:t>
            </a:r>
            <a:r>
              <a:rPr lang="fr-FR" dirty="0"/>
              <a:t> </a:t>
            </a:r>
            <a:r>
              <a:rPr lang="fr-FR" dirty="0" err="1"/>
              <a:t>selectus</a:t>
            </a:r>
            <a:r>
              <a:rPr lang="fr-FR" dirty="0"/>
              <a:t> non </a:t>
            </a:r>
            <a:r>
              <a:rPr lang="fr-FR" dirty="0" err="1"/>
              <a:t>feline</a:t>
            </a:r>
            <a:r>
              <a:rPr lang="fr-FR" dirty="0"/>
              <a:t> </a:t>
            </a:r>
            <a:r>
              <a:rPr lang="fr-FR" dirty="0" err="1"/>
              <a:t>nolo</a:t>
            </a:r>
            <a:r>
              <a:rPr lang="fr-FR" dirty="0"/>
              <a:t> </a:t>
            </a:r>
            <a:r>
              <a:rPr lang="fr-FR" dirty="0" err="1"/>
              <a:t>contendre</a:t>
            </a:r>
            <a:r>
              <a:rPr lang="fr-FR" dirty="0"/>
              <a:t>. </a:t>
            </a:r>
            <a:r>
              <a:rPr lang="fr-FR" dirty="0" err="1"/>
              <a:t>Gratuitous</a:t>
            </a:r>
            <a:r>
              <a:rPr lang="fr-FR" dirty="0"/>
              <a:t> </a:t>
            </a:r>
            <a:r>
              <a:rPr lang="fr-FR" dirty="0" err="1"/>
              <a:t>octopus</a:t>
            </a:r>
            <a:r>
              <a:rPr lang="fr-FR" dirty="0"/>
              <a:t> </a:t>
            </a:r>
            <a:r>
              <a:rPr lang="fr-FR" dirty="0" err="1"/>
              <a:t>niacin</a:t>
            </a:r>
            <a:r>
              <a:rPr lang="fr-FR" dirty="0"/>
              <a:t>, sodium </a:t>
            </a:r>
            <a:r>
              <a:rPr lang="fr-FR" dirty="0" err="1"/>
              <a:t>glutimate</a:t>
            </a:r>
            <a:r>
              <a:rPr lang="fr-FR" dirty="0"/>
              <a:t>. </a:t>
            </a:r>
            <a:r>
              <a:rPr lang="fr-FR" dirty="0" err="1"/>
              <a:t>Quote</a:t>
            </a:r>
            <a:r>
              <a:rPr lang="fr-FR" dirty="0"/>
              <a:t> </a:t>
            </a:r>
            <a:r>
              <a:rPr lang="fr-FR" dirty="0" err="1"/>
              <a:t>meon</a:t>
            </a:r>
            <a:r>
              <a:rPr lang="fr-FR" dirty="0"/>
              <a:t> an </a:t>
            </a:r>
            <a:r>
              <a:rPr lang="fr-FR" dirty="0" err="1"/>
              <a:t>estimate</a:t>
            </a:r>
            <a:r>
              <a:rPr lang="fr-FR" dirty="0"/>
              <a:t> et non interruptus stadium. Sic </a:t>
            </a:r>
            <a:r>
              <a:rPr lang="fr-FR" dirty="0" err="1"/>
              <a:t>tempus</a:t>
            </a:r>
            <a:r>
              <a:rPr lang="fr-FR" dirty="0"/>
              <a:t> </a:t>
            </a:r>
            <a:r>
              <a:rPr lang="fr-FR" dirty="0" err="1"/>
              <a:t>fugit</a:t>
            </a:r>
            <a:r>
              <a:rPr lang="fr-FR" dirty="0"/>
              <a:t> esperanto </a:t>
            </a:r>
            <a:r>
              <a:rPr lang="fr-FR" dirty="0" err="1"/>
              <a:t>hiccup</a:t>
            </a:r>
            <a:r>
              <a:rPr lang="fr-FR" dirty="0"/>
              <a:t> </a:t>
            </a:r>
            <a:r>
              <a:rPr lang="fr-FR" dirty="0" err="1"/>
              <a:t>estrogen</a:t>
            </a:r>
            <a:r>
              <a:rPr lang="fr-FR" dirty="0"/>
              <a:t>. Glorious baklava ex </a:t>
            </a:r>
            <a:r>
              <a:rPr lang="fr-FR" dirty="0" err="1"/>
              <a:t>librus</a:t>
            </a:r>
            <a:r>
              <a:rPr lang="fr-FR" dirty="0"/>
              <a:t> </a:t>
            </a:r>
            <a:r>
              <a:rPr lang="fr-FR" dirty="0" err="1"/>
              <a:t>hup</a:t>
            </a:r>
            <a:r>
              <a:rPr lang="fr-FR" dirty="0"/>
              <a:t> hey ad </a:t>
            </a:r>
            <a:r>
              <a:rPr lang="fr-FR" dirty="0" err="1"/>
              <a:t>infinitum</a:t>
            </a:r>
            <a:r>
              <a:rPr lang="fr-FR" dirty="0"/>
              <a:t>. Non sequitur condominium facile et </a:t>
            </a:r>
            <a:r>
              <a:rPr lang="fr-FR" dirty="0" err="1"/>
              <a:t>geranium</a:t>
            </a:r>
            <a:r>
              <a:rPr lang="fr-FR" dirty="0"/>
              <a:t> incognito. </a:t>
            </a:r>
            <a:r>
              <a:rPr lang="fr-FR" dirty="0" err="1"/>
              <a:t>Epsum</a:t>
            </a:r>
            <a:r>
              <a:rPr lang="fr-FR" dirty="0"/>
              <a:t> </a:t>
            </a:r>
            <a:r>
              <a:rPr lang="fr-FR" dirty="0" err="1"/>
              <a:t>factorial</a:t>
            </a:r>
            <a:r>
              <a:rPr lang="fr-FR" dirty="0"/>
              <a:t> non </a:t>
            </a:r>
            <a:r>
              <a:rPr lang="fr-FR" dirty="0" err="1"/>
              <a:t>deposit</a:t>
            </a:r>
            <a:r>
              <a:rPr lang="fr-FR" dirty="0"/>
              <a:t> quid pro quo hic </a:t>
            </a:r>
            <a:r>
              <a:rPr lang="fr-FR" dirty="0" err="1"/>
              <a:t>escorol</a:t>
            </a:r>
            <a:r>
              <a:rPr lang="fr-F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99178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AB566325-EFB3-C599-7E26-B92D54BDF2DF}"/>
              </a:ext>
            </a:extLst>
          </p:cNvPr>
          <p:cNvSpPr txBox="1"/>
          <p:nvPr/>
        </p:nvSpPr>
        <p:spPr>
          <a:xfrm>
            <a:off x="1085850" y="876300"/>
            <a:ext cx="6581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L’Europe Sauvage</a:t>
            </a:r>
          </a:p>
          <a:p>
            <a:r>
              <a:rPr lang="fr-FR" dirty="0"/>
              <a:t>La Norvège</a:t>
            </a:r>
          </a:p>
          <a:p>
            <a:r>
              <a:rPr lang="fr-FR" dirty="0"/>
              <a:t>L’Islande</a:t>
            </a:r>
          </a:p>
          <a:p>
            <a:r>
              <a:rPr lang="fr-FR" dirty="0"/>
              <a:t>L’Allemagne</a:t>
            </a:r>
          </a:p>
        </p:txBody>
      </p:sp>
    </p:spTree>
    <p:extLst>
      <p:ext uri="{BB962C8B-B14F-4D97-AF65-F5344CB8AC3E}">
        <p14:creationId xmlns:p14="http://schemas.microsoft.com/office/powerpoint/2010/main" val="4118988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CE37FCE-4A60-F9D9-33BD-469843CF8135}"/>
              </a:ext>
            </a:extLst>
          </p:cNvPr>
          <p:cNvSpPr txBox="1"/>
          <p:nvPr/>
        </p:nvSpPr>
        <p:spPr>
          <a:xfrm>
            <a:off x="1019175" y="1095375"/>
            <a:ext cx="621982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L’Europe Sauvage</a:t>
            </a:r>
          </a:p>
          <a:p>
            <a:r>
              <a:rPr lang="fr-FR" dirty="0"/>
              <a:t>La Norvège</a:t>
            </a:r>
          </a:p>
          <a:p>
            <a:r>
              <a:rPr lang="fr-FR" dirty="0"/>
              <a:t>Croisière 8 jours</a:t>
            </a:r>
          </a:p>
          <a:p>
            <a:endParaRPr lang="fr-FR" dirty="0"/>
          </a:p>
          <a:p>
            <a:r>
              <a:rPr lang="fr-FR" dirty="0" err="1"/>
              <a:t>Epsum</a:t>
            </a:r>
            <a:r>
              <a:rPr lang="fr-FR" dirty="0"/>
              <a:t> </a:t>
            </a:r>
            <a:r>
              <a:rPr lang="fr-FR" dirty="0" err="1"/>
              <a:t>factorial</a:t>
            </a:r>
            <a:r>
              <a:rPr lang="fr-FR" dirty="0"/>
              <a:t> non </a:t>
            </a:r>
            <a:r>
              <a:rPr lang="fr-FR" dirty="0" err="1"/>
              <a:t>deposit</a:t>
            </a:r>
            <a:r>
              <a:rPr lang="fr-FR" dirty="0"/>
              <a:t> quid pro quo hic </a:t>
            </a:r>
            <a:r>
              <a:rPr lang="fr-FR" dirty="0" err="1"/>
              <a:t>escorol</a:t>
            </a:r>
            <a:r>
              <a:rPr lang="fr-FR" dirty="0"/>
              <a:t>. </a:t>
            </a:r>
            <a:r>
              <a:rPr lang="fr-FR" dirty="0" err="1"/>
              <a:t>Olypian</a:t>
            </a:r>
            <a:r>
              <a:rPr lang="fr-FR" dirty="0"/>
              <a:t> </a:t>
            </a:r>
            <a:r>
              <a:rPr lang="fr-FR" dirty="0" err="1"/>
              <a:t>quarrels</a:t>
            </a:r>
            <a:r>
              <a:rPr lang="fr-FR" dirty="0"/>
              <a:t> et </a:t>
            </a:r>
            <a:r>
              <a:rPr lang="fr-FR" dirty="0" err="1"/>
              <a:t>gorilla</a:t>
            </a:r>
            <a:r>
              <a:rPr lang="fr-FR" dirty="0"/>
              <a:t> </a:t>
            </a:r>
            <a:r>
              <a:rPr lang="fr-FR" dirty="0" err="1"/>
              <a:t>congolium</a:t>
            </a:r>
            <a:r>
              <a:rPr lang="fr-FR" dirty="0"/>
              <a:t> sic ad </a:t>
            </a:r>
            <a:r>
              <a:rPr lang="fr-FR" dirty="0" err="1"/>
              <a:t>nauseum</a:t>
            </a:r>
            <a:r>
              <a:rPr lang="fr-FR" dirty="0"/>
              <a:t>. Souvlaki </a:t>
            </a:r>
            <a:r>
              <a:rPr lang="fr-FR" dirty="0" err="1"/>
              <a:t>ignitus</a:t>
            </a:r>
            <a:r>
              <a:rPr lang="fr-FR" dirty="0"/>
              <a:t> carborundum e </a:t>
            </a:r>
            <a:r>
              <a:rPr lang="fr-FR" dirty="0" err="1"/>
              <a:t>pluribus</a:t>
            </a:r>
            <a:r>
              <a:rPr lang="fr-FR" dirty="0"/>
              <a:t> unum. </a:t>
            </a:r>
            <a:r>
              <a:rPr lang="fr-FR" dirty="0" err="1"/>
              <a:t>Defacto</a:t>
            </a:r>
            <a:r>
              <a:rPr lang="fr-FR" dirty="0"/>
              <a:t> </a:t>
            </a:r>
            <a:r>
              <a:rPr lang="fr-FR" dirty="0" err="1"/>
              <a:t>lingo</a:t>
            </a:r>
            <a:r>
              <a:rPr lang="fr-FR" dirty="0"/>
              <a:t> est </a:t>
            </a:r>
            <a:r>
              <a:rPr lang="fr-FR" dirty="0" err="1"/>
              <a:t>igpay</a:t>
            </a:r>
            <a:r>
              <a:rPr lang="fr-FR" dirty="0"/>
              <a:t> </a:t>
            </a:r>
            <a:r>
              <a:rPr lang="fr-FR" dirty="0" err="1"/>
              <a:t>atinlay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/>
              <a:t> </a:t>
            </a:r>
            <a:r>
              <a:rPr lang="fr-FR" dirty="0" err="1"/>
              <a:t>Marquee</a:t>
            </a:r>
            <a:r>
              <a:rPr lang="fr-FR" dirty="0"/>
              <a:t> </a:t>
            </a:r>
            <a:r>
              <a:rPr lang="fr-FR" dirty="0" err="1"/>
              <a:t>selectus</a:t>
            </a:r>
            <a:r>
              <a:rPr lang="fr-FR" dirty="0"/>
              <a:t> non </a:t>
            </a:r>
            <a:r>
              <a:rPr lang="fr-FR" dirty="0" err="1"/>
              <a:t>feline</a:t>
            </a:r>
            <a:r>
              <a:rPr lang="fr-FR" dirty="0"/>
              <a:t> </a:t>
            </a:r>
            <a:r>
              <a:rPr lang="fr-FR" dirty="0" err="1"/>
              <a:t>nolo</a:t>
            </a:r>
            <a:r>
              <a:rPr lang="fr-FR" dirty="0"/>
              <a:t> </a:t>
            </a:r>
            <a:r>
              <a:rPr lang="fr-FR" dirty="0" err="1"/>
              <a:t>contendre</a:t>
            </a:r>
            <a:r>
              <a:rPr lang="fr-FR" dirty="0"/>
              <a:t>. </a:t>
            </a:r>
            <a:r>
              <a:rPr lang="fr-FR" dirty="0" err="1"/>
              <a:t>Gratuitous</a:t>
            </a:r>
            <a:r>
              <a:rPr lang="fr-FR" dirty="0"/>
              <a:t> </a:t>
            </a:r>
            <a:r>
              <a:rPr lang="fr-FR" dirty="0" err="1"/>
              <a:t>octopus</a:t>
            </a:r>
            <a:r>
              <a:rPr lang="fr-FR" dirty="0"/>
              <a:t> </a:t>
            </a:r>
            <a:r>
              <a:rPr lang="fr-FR" dirty="0" err="1"/>
              <a:t>niacin</a:t>
            </a:r>
            <a:r>
              <a:rPr lang="fr-FR" dirty="0"/>
              <a:t>, sodium </a:t>
            </a:r>
            <a:r>
              <a:rPr lang="fr-FR" dirty="0" err="1"/>
              <a:t>glutimate</a:t>
            </a:r>
            <a:r>
              <a:rPr lang="fr-FR" dirty="0"/>
              <a:t>. </a:t>
            </a:r>
            <a:r>
              <a:rPr lang="fr-FR" dirty="0" err="1"/>
              <a:t>Quote</a:t>
            </a:r>
            <a:r>
              <a:rPr lang="fr-FR" dirty="0"/>
              <a:t> </a:t>
            </a:r>
            <a:r>
              <a:rPr lang="fr-FR" dirty="0" err="1"/>
              <a:t>meon</a:t>
            </a:r>
            <a:r>
              <a:rPr lang="fr-FR" dirty="0"/>
              <a:t> an </a:t>
            </a:r>
            <a:r>
              <a:rPr lang="fr-FR" dirty="0" err="1"/>
              <a:t>estimate</a:t>
            </a:r>
            <a:r>
              <a:rPr lang="fr-FR" dirty="0"/>
              <a:t> et non interruptus stadium. Sic </a:t>
            </a:r>
            <a:r>
              <a:rPr lang="fr-FR" dirty="0" err="1"/>
              <a:t>tempus</a:t>
            </a:r>
            <a:r>
              <a:rPr lang="fr-FR" dirty="0"/>
              <a:t> </a:t>
            </a:r>
            <a:r>
              <a:rPr lang="fr-FR" dirty="0" err="1"/>
              <a:t>fugit</a:t>
            </a:r>
            <a:r>
              <a:rPr lang="fr-FR" dirty="0"/>
              <a:t> esperanto </a:t>
            </a:r>
            <a:r>
              <a:rPr lang="fr-FR" dirty="0" err="1"/>
              <a:t>hiccup</a:t>
            </a:r>
            <a:r>
              <a:rPr lang="fr-FR" dirty="0"/>
              <a:t> </a:t>
            </a:r>
            <a:r>
              <a:rPr lang="fr-FR" dirty="0" err="1"/>
              <a:t>estrogen</a:t>
            </a:r>
            <a:r>
              <a:rPr lang="fr-FR" dirty="0"/>
              <a:t>. Glorious baklava ex </a:t>
            </a:r>
            <a:r>
              <a:rPr lang="fr-FR" dirty="0" err="1"/>
              <a:t>librus</a:t>
            </a:r>
            <a:r>
              <a:rPr lang="fr-FR" dirty="0"/>
              <a:t> </a:t>
            </a:r>
            <a:r>
              <a:rPr lang="fr-FR" dirty="0" err="1"/>
              <a:t>hup</a:t>
            </a:r>
            <a:r>
              <a:rPr lang="fr-FR" dirty="0"/>
              <a:t> hey ad </a:t>
            </a:r>
            <a:r>
              <a:rPr lang="fr-FR" dirty="0" err="1"/>
              <a:t>infinitum</a:t>
            </a:r>
            <a:r>
              <a:rPr lang="fr-FR" dirty="0"/>
              <a:t>. Non sequitur condominium facile et </a:t>
            </a:r>
            <a:r>
              <a:rPr lang="fr-FR" dirty="0" err="1"/>
              <a:t>geranium</a:t>
            </a:r>
            <a:r>
              <a:rPr lang="fr-FR" dirty="0"/>
              <a:t> incognito. </a:t>
            </a:r>
            <a:r>
              <a:rPr lang="fr-FR" dirty="0" err="1"/>
              <a:t>Epsum</a:t>
            </a:r>
            <a:r>
              <a:rPr lang="fr-FR" dirty="0"/>
              <a:t> </a:t>
            </a:r>
            <a:r>
              <a:rPr lang="fr-FR" dirty="0" err="1"/>
              <a:t>factorial</a:t>
            </a:r>
            <a:r>
              <a:rPr lang="fr-FR" dirty="0"/>
              <a:t> non </a:t>
            </a:r>
            <a:r>
              <a:rPr lang="fr-FR" dirty="0" err="1"/>
              <a:t>deposit</a:t>
            </a:r>
            <a:r>
              <a:rPr lang="fr-FR" dirty="0"/>
              <a:t> quid pro quo hic </a:t>
            </a:r>
            <a:r>
              <a:rPr lang="fr-FR" dirty="0" err="1"/>
              <a:t>escorol</a:t>
            </a:r>
            <a:r>
              <a:rPr lang="fr-FR" dirty="0"/>
              <a:t>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2281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114084BD-0D8F-527C-32CD-4E2257138C1A}"/>
              </a:ext>
            </a:extLst>
          </p:cNvPr>
          <p:cNvSpPr txBox="1"/>
          <p:nvPr/>
        </p:nvSpPr>
        <p:spPr>
          <a:xfrm>
            <a:off x="428625" y="895350"/>
            <a:ext cx="756285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L’Europe Sauvage</a:t>
            </a:r>
          </a:p>
          <a:p>
            <a:r>
              <a:rPr lang="fr-FR" dirty="0"/>
              <a:t>L’Islande</a:t>
            </a:r>
          </a:p>
          <a:p>
            <a:r>
              <a:rPr lang="fr-FR" dirty="0"/>
              <a:t>Circuit 9 jours</a:t>
            </a:r>
          </a:p>
          <a:p>
            <a:endParaRPr lang="fr-FR" dirty="0"/>
          </a:p>
          <a:p>
            <a:r>
              <a:rPr lang="fr-FR" dirty="0" err="1"/>
              <a:t>Epsum</a:t>
            </a:r>
            <a:r>
              <a:rPr lang="fr-FR" dirty="0"/>
              <a:t> </a:t>
            </a:r>
            <a:r>
              <a:rPr lang="fr-FR" dirty="0" err="1"/>
              <a:t>factorial</a:t>
            </a:r>
            <a:r>
              <a:rPr lang="fr-FR" dirty="0"/>
              <a:t> non </a:t>
            </a:r>
            <a:r>
              <a:rPr lang="fr-FR" dirty="0" err="1"/>
              <a:t>deposit</a:t>
            </a:r>
            <a:r>
              <a:rPr lang="fr-FR" dirty="0"/>
              <a:t> quid pro quo hic </a:t>
            </a:r>
            <a:r>
              <a:rPr lang="fr-FR" dirty="0" err="1"/>
              <a:t>escorol</a:t>
            </a:r>
            <a:r>
              <a:rPr lang="fr-FR" dirty="0"/>
              <a:t>. </a:t>
            </a:r>
            <a:r>
              <a:rPr lang="fr-FR" dirty="0" err="1"/>
              <a:t>Olypian</a:t>
            </a:r>
            <a:r>
              <a:rPr lang="fr-FR" dirty="0"/>
              <a:t> </a:t>
            </a:r>
            <a:r>
              <a:rPr lang="fr-FR" dirty="0" err="1"/>
              <a:t>quarrels</a:t>
            </a:r>
            <a:r>
              <a:rPr lang="fr-FR" dirty="0"/>
              <a:t> et </a:t>
            </a:r>
            <a:r>
              <a:rPr lang="fr-FR" dirty="0" err="1"/>
              <a:t>gorilla</a:t>
            </a:r>
            <a:r>
              <a:rPr lang="fr-FR" dirty="0"/>
              <a:t> </a:t>
            </a:r>
            <a:r>
              <a:rPr lang="fr-FR" dirty="0" err="1"/>
              <a:t>congolium</a:t>
            </a:r>
            <a:r>
              <a:rPr lang="fr-FR" dirty="0"/>
              <a:t> sic ad </a:t>
            </a:r>
            <a:r>
              <a:rPr lang="fr-FR" dirty="0" err="1"/>
              <a:t>nauseum</a:t>
            </a:r>
            <a:r>
              <a:rPr lang="fr-FR" dirty="0"/>
              <a:t>. Souvlaki </a:t>
            </a:r>
            <a:r>
              <a:rPr lang="fr-FR" dirty="0" err="1"/>
              <a:t>ignitus</a:t>
            </a:r>
            <a:r>
              <a:rPr lang="fr-FR" dirty="0"/>
              <a:t> carborundum e </a:t>
            </a:r>
            <a:r>
              <a:rPr lang="fr-FR" dirty="0" err="1"/>
              <a:t>pluribus</a:t>
            </a:r>
            <a:r>
              <a:rPr lang="fr-FR" dirty="0"/>
              <a:t> unum. </a:t>
            </a:r>
            <a:r>
              <a:rPr lang="fr-FR" dirty="0" err="1"/>
              <a:t>Defacto</a:t>
            </a:r>
            <a:r>
              <a:rPr lang="fr-FR" dirty="0"/>
              <a:t> </a:t>
            </a:r>
            <a:r>
              <a:rPr lang="fr-FR" dirty="0" err="1"/>
              <a:t>lingo</a:t>
            </a:r>
            <a:r>
              <a:rPr lang="fr-FR" dirty="0"/>
              <a:t> est </a:t>
            </a:r>
            <a:r>
              <a:rPr lang="fr-FR" dirty="0" err="1"/>
              <a:t>igpay</a:t>
            </a:r>
            <a:r>
              <a:rPr lang="fr-FR" dirty="0"/>
              <a:t> </a:t>
            </a:r>
            <a:r>
              <a:rPr lang="fr-FR" dirty="0" err="1"/>
              <a:t>atinlay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/>
              <a:t> </a:t>
            </a:r>
            <a:r>
              <a:rPr lang="fr-FR" dirty="0" err="1"/>
              <a:t>Marquee</a:t>
            </a:r>
            <a:r>
              <a:rPr lang="fr-FR" dirty="0"/>
              <a:t> </a:t>
            </a:r>
            <a:r>
              <a:rPr lang="fr-FR" dirty="0" err="1"/>
              <a:t>selectus</a:t>
            </a:r>
            <a:r>
              <a:rPr lang="fr-FR" dirty="0"/>
              <a:t> non </a:t>
            </a:r>
            <a:r>
              <a:rPr lang="fr-FR" dirty="0" err="1"/>
              <a:t>feline</a:t>
            </a:r>
            <a:r>
              <a:rPr lang="fr-FR" dirty="0"/>
              <a:t> </a:t>
            </a:r>
            <a:r>
              <a:rPr lang="fr-FR" dirty="0" err="1"/>
              <a:t>nolo</a:t>
            </a:r>
            <a:r>
              <a:rPr lang="fr-FR" dirty="0"/>
              <a:t> </a:t>
            </a:r>
            <a:r>
              <a:rPr lang="fr-FR" dirty="0" err="1"/>
              <a:t>contendre</a:t>
            </a:r>
            <a:r>
              <a:rPr lang="fr-FR" dirty="0"/>
              <a:t>. </a:t>
            </a:r>
            <a:r>
              <a:rPr lang="fr-FR" dirty="0" err="1"/>
              <a:t>Gratuitous</a:t>
            </a:r>
            <a:r>
              <a:rPr lang="fr-FR" dirty="0"/>
              <a:t> </a:t>
            </a:r>
            <a:r>
              <a:rPr lang="fr-FR" dirty="0" err="1"/>
              <a:t>octopus</a:t>
            </a:r>
            <a:r>
              <a:rPr lang="fr-FR" dirty="0"/>
              <a:t> </a:t>
            </a:r>
            <a:r>
              <a:rPr lang="fr-FR" dirty="0" err="1"/>
              <a:t>niacin</a:t>
            </a:r>
            <a:r>
              <a:rPr lang="fr-FR" dirty="0"/>
              <a:t>, sodium </a:t>
            </a:r>
            <a:r>
              <a:rPr lang="fr-FR" dirty="0" err="1"/>
              <a:t>glutimate</a:t>
            </a:r>
            <a:r>
              <a:rPr lang="fr-FR" dirty="0"/>
              <a:t>. </a:t>
            </a:r>
            <a:r>
              <a:rPr lang="fr-FR" dirty="0" err="1"/>
              <a:t>Quote</a:t>
            </a:r>
            <a:r>
              <a:rPr lang="fr-FR" dirty="0"/>
              <a:t> </a:t>
            </a:r>
            <a:r>
              <a:rPr lang="fr-FR" dirty="0" err="1"/>
              <a:t>meon</a:t>
            </a:r>
            <a:r>
              <a:rPr lang="fr-FR" dirty="0"/>
              <a:t> an </a:t>
            </a:r>
            <a:r>
              <a:rPr lang="fr-FR" dirty="0" err="1"/>
              <a:t>estimate</a:t>
            </a:r>
            <a:r>
              <a:rPr lang="fr-FR" dirty="0"/>
              <a:t> et non interruptus stadium. Sic </a:t>
            </a:r>
            <a:r>
              <a:rPr lang="fr-FR" dirty="0" err="1"/>
              <a:t>tempus</a:t>
            </a:r>
            <a:r>
              <a:rPr lang="fr-FR" dirty="0"/>
              <a:t> </a:t>
            </a:r>
            <a:r>
              <a:rPr lang="fr-FR" dirty="0" err="1"/>
              <a:t>fugit</a:t>
            </a:r>
            <a:r>
              <a:rPr lang="fr-FR" dirty="0"/>
              <a:t> esperanto </a:t>
            </a:r>
            <a:r>
              <a:rPr lang="fr-FR" dirty="0" err="1"/>
              <a:t>hiccup</a:t>
            </a:r>
            <a:r>
              <a:rPr lang="fr-FR" dirty="0"/>
              <a:t> </a:t>
            </a:r>
            <a:r>
              <a:rPr lang="fr-FR" dirty="0" err="1"/>
              <a:t>estrogen</a:t>
            </a:r>
            <a:r>
              <a:rPr lang="fr-FR" dirty="0"/>
              <a:t>. Glorious baklava ex </a:t>
            </a:r>
            <a:r>
              <a:rPr lang="fr-FR" dirty="0" err="1"/>
              <a:t>librus</a:t>
            </a:r>
            <a:r>
              <a:rPr lang="fr-FR" dirty="0"/>
              <a:t> </a:t>
            </a:r>
            <a:r>
              <a:rPr lang="fr-FR" dirty="0" err="1"/>
              <a:t>hup</a:t>
            </a:r>
            <a:r>
              <a:rPr lang="fr-FR" dirty="0"/>
              <a:t> hey ad </a:t>
            </a:r>
            <a:r>
              <a:rPr lang="fr-FR" dirty="0" err="1"/>
              <a:t>infinitum</a:t>
            </a:r>
            <a:r>
              <a:rPr lang="fr-FR" dirty="0"/>
              <a:t>. Non sequitur condominium facile et </a:t>
            </a:r>
            <a:r>
              <a:rPr lang="fr-FR" dirty="0" err="1"/>
              <a:t>geranium</a:t>
            </a:r>
            <a:r>
              <a:rPr lang="fr-FR" dirty="0"/>
              <a:t> incognito. </a:t>
            </a:r>
            <a:r>
              <a:rPr lang="fr-FR" dirty="0" err="1"/>
              <a:t>Epsum</a:t>
            </a:r>
            <a:r>
              <a:rPr lang="fr-FR" dirty="0"/>
              <a:t> </a:t>
            </a:r>
            <a:r>
              <a:rPr lang="fr-FR" dirty="0" err="1"/>
              <a:t>factorial</a:t>
            </a:r>
            <a:r>
              <a:rPr lang="fr-FR" dirty="0"/>
              <a:t> non </a:t>
            </a:r>
            <a:r>
              <a:rPr lang="fr-FR" dirty="0" err="1"/>
              <a:t>deposit</a:t>
            </a:r>
            <a:r>
              <a:rPr lang="fr-FR" dirty="0"/>
              <a:t> quid pro quo hic </a:t>
            </a:r>
            <a:r>
              <a:rPr lang="fr-FR" dirty="0" err="1"/>
              <a:t>escorol</a:t>
            </a:r>
            <a:r>
              <a:rPr lang="fr-FR" dirty="0"/>
              <a:t>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00675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637</Words>
  <Application>Microsoft Office PowerPoint</Application>
  <PresentationFormat>Grand écran</PresentationFormat>
  <Paragraphs>52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T-A Voyages Catalogue 2012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T-A Voyages Catalogue 2012</dc:title>
  <dc:creator>Clic-Formation</dc:creator>
  <cp:lastModifiedBy>Clic-Formation</cp:lastModifiedBy>
  <cp:revision>1</cp:revision>
  <dcterms:created xsi:type="dcterms:W3CDTF">2023-12-01T11:23:25Z</dcterms:created>
  <dcterms:modified xsi:type="dcterms:W3CDTF">2023-12-01T11:43:10Z</dcterms:modified>
</cp:coreProperties>
</file>