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sldIdLst>
    <p:sldId id="256" r:id="rId2"/>
    <p:sldId id="258" r:id="rId3"/>
    <p:sldId id="259" r:id="rId4"/>
    <p:sldId id="260" r:id="rId5"/>
    <p:sldId id="261" r:id="rId6"/>
    <p:sldId id="262" r:id="rId7"/>
    <p:sldId id="264" r:id="rId8"/>
    <p:sldId id="267" r:id="rId9"/>
    <p:sldId id="268" r:id="rId10"/>
    <p:sldId id="269" r:id="rId11"/>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80808"/>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5" autoAdjust="0"/>
    <p:restoredTop sz="94660"/>
  </p:normalViewPr>
  <p:slideViewPr>
    <p:cSldViewPr>
      <p:cViewPr varScale="1">
        <p:scale>
          <a:sx n="135" d="100"/>
          <a:sy n="135" d="100"/>
        </p:scale>
        <p:origin x="126" y="202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3334" name="Rectangle 22"/>
          <p:cNvSpPr>
            <a:spLocks noGrp="1" noChangeArrowheads="1"/>
          </p:cNvSpPr>
          <p:nvPr>
            <p:ph type="ctrTitle" sz="quarter"/>
          </p:nvPr>
        </p:nvSpPr>
        <p:spPr>
          <a:xfrm>
            <a:off x="457200" y="1447800"/>
            <a:ext cx="8229600" cy="1736725"/>
          </a:xfrm>
        </p:spPr>
        <p:txBody>
          <a:bodyPr/>
          <a:lstStyle>
            <a:lvl1pPr>
              <a:defRPr sz="5400"/>
            </a:lvl1pPr>
          </a:lstStyle>
          <a:p>
            <a:r>
              <a:rPr lang="fr-FR"/>
              <a:t>Cliquez pour modifier le style du titre</a:t>
            </a:r>
          </a:p>
        </p:txBody>
      </p:sp>
      <p:sp>
        <p:nvSpPr>
          <p:cNvPr id="13335"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fr-FR"/>
              <a:t>Cliquez pour modifier le style des sous-titres du masque</a:t>
            </a:r>
          </a:p>
        </p:txBody>
      </p:sp>
      <p:sp>
        <p:nvSpPr>
          <p:cNvPr id="22" name="Rectangle 24">
            <a:extLst>
              <a:ext uri="{FF2B5EF4-FFF2-40B4-BE49-F238E27FC236}">
                <a16:creationId xmlns:a16="http://schemas.microsoft.com/office/drawing/2014/main" id="{B585AF2B-760E-8DAE-96D0-C7E058F967FE}"/>
              </a:ext>
            </a:extLst>
          </p:cNvPr>
          <p:cNvSpPr>
            <a:spLocks noGrp="1" noChangeArrowheads="1"/>
          </p:cNvSpPr>
          <p:nvPr>
            <p:ph type="dt" sz="quarter" idx="10"/>
          </p:nvPr>
        </p:nvSpPr>
        <p:spPr/>
        <p:txBody>
          <a:bodyPr/>
          <a:lstStyle>
            <a:lvl1pPr>
              <a:defRPr smtClean="0"/>
            </a:lvl1pPr>
          </a:lstStyle>
          <a:p>
            <a:pPr>
              <a:defRPr/>
            </a:pPr>
            <a:endParaRPr lang="fr-FR"/>
          </a:p>
        </p:txBody>
      </p:sp>
      <p:sp>
        <p:nvSpPr>
          <p:cNvPr id="23" name="Rectangle 25">
            <a:extLst>
              <a:ext uri="{FF2B5EF4-FFF2-40B4-BE49-F238E27FC236}">
                <a16:creationId xmlns:a16="http://schemas.microsoft.com/office/drawing/2014/main" id="{2B074C45-766F-7D22-80E0-E93A8A5D2DC0}"/>
              </a:ext>
            </a:extLst>
          </p:cNvPr>
          <p:cNvSpPr>
            <a:spLocks noGrp="1" noChangeArrowheads="1"/>
          </p:cNvSpPr>
          <p:nvPr>
            <p:ph type="sldNum" sz="quarter" idx="11"/>
          </p:nvPr>
        </p:nvSpPr>
        <p:spPr/>
        <p:txBody>
          <a:bodyPr/>
          <a:lstStyle>
            <a:lvl1pPr>
              <a:defRPr/>
            </a:lvl1pPr>
          </a:lstStyle>
          <a:p>
            <a:fld id="{9E23DD99-A101-4710-B0A3-CBF78FE2093E}" type="slidenum">
              <a:rPr lang="fr-FR" altLang="fr-FR"/>
              <a:pPr/>
              <a:t>‹N°›</a:t>
            </a:fld>
            <a:endParaRPr lang="fr-FR" altLang="fr-FR"/>
          </a:p>
        </p:txBody>
      </p:sp>
      <p:sp>
        <p:nvSpPr>
          <p:cNvPr id="24" name="Rectangle 26">
            <a:extLst>
              <a:ext uri="{FF2B5EF4-FFF2-40B4-BE49-F238E27FC236}">
                <a16:creationId xmlns:a16="http://schemas.microsoft.com/office/drawing/2014/main" id="{93970769-4CA0-E88B-6E5D-1B9EFDA011FE}"/>
              </a:ext>
            </a:extLst>
          </p:cNvPr>
          <p:cNvSpPr>
            <a:spLocks noGrp="1" noChangeArrowheads="1"/>
          </p:cNvSpPr>
          <p:nvPr>
            <p:ph type="ftr" sz="quarter" idx="12"/>
          </p:nvPr>
        </p:nvSpPr>
        <p:spPr/>
        <p:txBody>
          <a:bodyPr/>
          <a:lstStyle>
            <a:lvl1pPr>
              <a:defRPr smtClean="0"/>
            </a:lvl1pPr>
          </a:lstStyle>
          <a:p>
            <a:pPr>
              <a:defRPr/>
            </a:pPr>
            <a:endParaRPr lang="fr-FR"/>
          </a:p>
        </p:txBody>
      </p:sp>
    </p:spTree>
    <p:extLst>
      <p:ext uri="{BB962C8B-B14F-4D97-AF65-F5344CB8AC3E}">
        <p14:creationId xmlns:p14="http://schemas.microsoft.com/office/powerpoint/2010/main" val="2025668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D86E8E3-3F8B-B4E0-F43E-1C02F02DB7CC}"/>
              </a:ext>
            </a:extLst>
          </p:cNvPr>
          <p:cNvSpPr>
            <a:spLocks noGrp="1"/>
          </p:cNvSpPr>
          <p:nvPr>
            <p:ph type="dt" sz="half" idx="10"/>
          </p:nvPr>
        </p:nvSpPr>
        <p:spPr/>
        <p:txBody>
          <a:bodyPr/>
          <a:lstStyle>
            <a:lvl1pPr>
              <a:defRPr smtClean="0"/>
            </a:lvl1pPr>
          </a:lstStyle>
          <a:p>
            <a:pPr>
              <a:defRPr/>
            </a:pPr>
            <a:endParaRPr lang="fr-FR"/>
          </a:p>
        </p:txBody>
      </p:sp>
      <p:sp>
        <p:nvSpPr>
          <p:cNvPr id="5" name="Espace réservé du pied de page 4">
            <a:extLst>
              <a:ext uri="{FF2B5EF4-FFF2-40B4-BE49-F238E27FC236}">
                <a16:creationId xmlns:a16="http://schemas.microsoft.com/office/drawing/2014/main" id="{3C04C3C6-DBF5-6D92-3DB1-4A711D6FE59D}"/>
              </a:ext>
            </a:extLst>
          </p:cNvPr>
          <p:cNvSpPr>
            <a:spLocks noGrp="1"/>
          </p:cNvSpPr>
          <p:nvPr>
            <p:ph type="ftr" sz="quarter" idx="11"/>
          </p:nvPr>
        </p:nvSpPr>
        <p:spPr/>
        <p:txBody>
          <a:bodyPr/>
          <a:lstStyle>
            <a:lvl1pPr>
              <a:defRPr smtClean="0"/>
            </a:lvl1pPr>
          </a:lstStyle>
          <a:p>
            <a:pPr>
              <a:defRPr/>
            </a:pPr>
            <a:endParaRPr lang="fr-FR"/>
          </a:p>
        </p:txBody>
      </p:sp>
      <p:sp>
        <p:nvSpPr>
          <p:cNvPr id="6" name="Espace réservé du numéro de diapositive 5">
            <a:extLst>
              <a:ext uri="{FF2B5EF4-FFF2-40B4-BE49-F238E27FC236}">
                <a16:creationId xmlns:a16="http://schemas.microsoft.com/office/drawing/2014/main" id="{26E2B1A6-F40D-2EF5-7512-D5727AE5E220}"/>
              </a:ext>
            </a:extLst>
          </p:cNvPr>
          <p:cNvSpPr>
            <a:spLocks noGrp="1"/>
          </p:cNvSpPr>
          <p:nvPr>
            <p:ph type="sldNum" sz="quarter" idx="12"/>
          </p:nvPr>
        </p:nvSpPr>
        <p:spPr/>
        <p:txBody>
          <a:bodyPr/>
          <a:lstStyle>
            <a:lvl1pPr>
              <a:defRPr/>
            </a:lvl1pPr>
          </a:lstStyle>
          <a:p>
            <a:fld id="{AE94A3F0-ECBE-4FD0-8451-299FF7548849}" type="slidenum">
              <a:rPr lang="fr-FR" altLang="fr-FR"/>
              <a:pPr/>
              <a:t>‹N°›</a:t>
            </a:fld>
            <a:endParaRPr lang="fr-FR" altLang="fr-FR"/>
          </a:p>
        </p:txBody>
      </p:sp>
    </p:spTree>
    <p:extLst>
      <p:ext uri="{BB962C8B-B14F-4D97-AF65-F5344CB8AC3E}">
        <p14:creationId xmlns:p14="http://schemas.microsoft.com/office/powerpoint/2010/main" val="37469284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a:alphaModFix amt="31000"/>
            <a:lum/>
          </a:blip>
          <a:srcRect/>
          <a:stretch>
            <a:fillRect/>
          </a:stretch>
        </a:blipFill>
        <a:effectLst/>
      </p:bgPr>
    </p:bg>
    <p:spTree>
      <p:nvGrpSpPr>
        <p:cNvPr id="1" name=""/>
        <p:cNvGrpSpPr/>
        <p:nvPr/>
      </p:nvGrpSpPr>
      <p:grpSpPr>
        <a:xfrm>
          <a:off x="0" y="0"/>
          <a:ext cx="0" cy="0"/>
          <a:chOff x="0" y="0"/>
          <a:chExt cx="0" cy="0"/>
        </a:xfrm>
      </p:grpSpPr>
      <p:sp>
        <p:nvSpPr>
          <p:cNvPr id="12310" name="Rectangle 22">
            <a:extLst>
              <a:ext uri="{FF2B5EF4-FFF2-40B4-BE49-F238E27FC236}">
                <a16:creationId xmlns:a16="http://schemas.microsoft.com/office/drawing/2014/main" id="{ACC0BDD3-DFB7-2EE5-1140-C91DC24D0970}"/>
              </a:ext>
            </a:extLst>
          </p:cNvPr>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1031" name="Rectangle 23">
            <a:extLst>
              <a:ext uri="{FF2B5EF4-FFF2-40B4-BE49-F238E27FC236}">
                <a16:creationId xmlns:a16="http://schemas.microsoft.com/office/drawing/2014/main" id="{284E8094-B019-FDB8-6292-3A11D6AE2261}"/>
              </a:ext>
            </a:extLst>
          </p:cNvPr>
          <p:cNvSpPr>
            <a:spLocks noGrp="1" noChangeArrowheads="1"/>
          </p:cNvSpPr>
          <p:nvPr>
            <p:ph type="body" idx="1"/>
          </p:nvPr>
        </p:nvSpPr>
        <p:spPr bwMode="auto">
          <a:xfrm>
            <a:off x="457200" y="1600200"/>
            <a:ext cx="8229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12312" name="Rectangle 24">
            <a:extLst>
              <a:ext uri="{FF2B5EF4-FFF2-40B4-BE49-F238E27FC236}">
                <a16:creationId xmlns:a16="http://schemas.microsoft.com/office/drawing/2014/main" id="{CDA20F06-0291-D1E2-5441-58D510644491}"/>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Arial" charset="0"/>
              </a:defRPr>
            </a:lvl1pPr>
          </a:lstStyle>
          <a:p>
            <a:pPr>
              <a:defRPr/>
            </a:pPr>
            <a:endParaRPr lang="fr-FR"/>
          </a:p>
        </p:txBody>
      </p:sp>
      <p:sp>
        <p:nvSpPr>
          <p:cNvPr id="12313" name="Rectangle 25">
            <a:extLst>
              <a:ext uri="{FF2B5EF4-FFF2-40B4-BE49-F238E27FC236}">
                <a16:creationId xmlns:a16="http://schemas.microsoft.com/office/drawing/2014/main" id="{D6187C2B-8602-0DFD-0999-839130C53A8F}"/>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Arial" charset="0"/>
              </a:defRPr>
            </a:lvl1pPr>
          </a:lstStyle>
          <a:p>
            <a:pPr>
              <a:defRPr/>
            </a:pPr>
            <a:endParaRPr lang="fr-FR" dirty="0"/>
          </a:p>
        </p:txBody>
      </p:sp>
      <p:sp>
        <p:nvSpPr>
          <p:cNvPr id="12314" name="Rectangle 26">
            <a:extLst>
              <a:ext uri="{FF2B5EF4-FFF2-40B4-BE49-F238E27FC236}">
                <a16:creationId xmlns:a16="http://schemas.microsoft.com/office/drawing/2014/main" id="{0632AE8D-3F19-45CF-0BF2-5C98019F1BD0}"/>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B7026974-EA9D-499F-8E60-213D55BF724C}" type="slidenum">
              <a:rPr lang="fr-FR" altLang="fr-FR"/>
              <a:pPr/>
              <a:t>‹N°›</a:t>
            </a:fld>
            <a:endParaRPr lang="fr-FR" altLang="fr-FR"/>
          </a:p>
        </p:txBody>
      </p:sp>
    </p:spTree>
  </p:cSld>
  <p:clrMap bg1="dk2" tx1="lt1" bg2="dk1" tx2="lt2" accent1="accent1" accent2="accent2" accent3="accent3" accent4="accent4" accent5="accent5" accent6="accent6" hlink="hlink" folHlink="folHlink"/>
  <p:sldLayoutIdLst>
    <p:sldLayoutId id="2147483659" r:id="rId1"/>
    <p:sldLayoutId id="2147483660" r:id="rId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slide" Target="slide7.xml"/></Relationships>
</file>

<file path=ppt/slides/_rels/slide2.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2.xml"/><Relationship Id="rId1" Type="http://schemas.openxmlformats.org/officeDocument/2006/relationships/slideLayout" Target="../slideLayouts/slideLayout2.xml"/><Relationship Id="rId5" Type="http://schemas.openxmlformats.org/officeDocument/2006/relationships/slide" Target="slide6.xml"/><Relationship Id="rId4" Type="http://schemas.openxmlformats.org/officeDocument/2006/relationships/slide" Target="slide4.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4.wmf"/><Relationship Id="rId1" Type="http://schemas.openxmlformats.org/officeDocument/2006/relationships/slideLayout" Target="../slideLayouts/slideLayout2.xml"/><Relationship Id="rId4" Type="http://schemas.openxmlformats.org/officeDocument/2006/relationships/slide" Target="slide3.xml"/></Relationships>
</file>

<file path=ppt/slides/_rels/slide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2.xml"/><Relationship Id="rId1" Type="http://schemas.openxmlformats.org/officeDocument/2006/relationships/slideLayout" Target="../slideLayouts/slideLayout2.xml"/><Relationship Id="rId5" Type="http://schemas.openxmlformats.org/officeDocument/2006/relationships/slide" Target="slide10.xml"/><Relationship Id="rId4" Type="http://schemas.openxmlformats.org/officeDocument/2006/relationships/slide" Target="slide9.xml"/></Relationships>
</file>

<file path=ppt/slides/_rels/slide8.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6A00E00-7BEA-6F70-0142-B116D06A698F}"/>
              </a:ext>
            </a:extLst>
          </p:cNvPr>
          <p:cNvSpPr>
            <a:spLocks noGrp="1" noChangeArrowheads="1"/>
          </p:cNvSpPr>
          <p:nvPr>
            <p:ph type="ctrTitle"/>
          </p:nvPr>
        </p:nvSpPr>
        <p:spPr/>
        <p:txBody>
          <a:bodyPr/>
          <a:lstStyle/>
          <a:p>
            <a:pPr eaLnBrk="1" hangingPunct="1">
              <a:defRPr/>
            </a:pPr>
            <a:r>
              <a:rPr lang="fr-FR"/>
              <a:t>T-A Voyages</a:t>
            </a:r>
          </a:p>
        </p:txBody>
      </p:sp>
      <p:sp>
        <p:nvSpPr>
          <p:cNvPr id="2051" name="Rectangle 3">
            <a:extLst>
              <a:ext uri="{FF2B5EF4-FFF2-40B4-BE49-F238E27FC236}">
                <a16:creationId xmlns:a16="http://schemas.microsoft.com/office/drawing/2014/main" id="{53127DB3-20C1-E1C0-A989-2A9140142D2D}"/>
              </a:ext>
            </a:extLst>
          </p:cNvPr>
          <p:cNvSpPr>
            <a:spLocks noGrp="1" noChangeArrowheads="1"/>
          </p:cNvSpPr>
          <p:nvPr>
            <p:ph type="subTitle" idx="1"/>
          </p:nvPr>
        </p:nvSpPr>
        <p:spPr/>
        <p:txBody>
          <a:bodyPr/>
          <a:lstStyle/>
          <a:p>
            <a:pPr eaLnBrk="1" hangingPunct="1">
              <a:defRPr/>
            </a:pPr>
            <a:r>
              <a:rPr lang="fr-FR" dirty="0"/>
              <a:t>Catalogue 2012</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314" name="Picture 11" descr="C:\Users\thierry\Desktop\Sans titre 4.png">
            <a:extLst>
              <a:ext uri="{FF2B5EF4-FFF2-40B4-BE49-F238E27FC236}">
                <a16:creationId xmlns:a16="http://schemas.microsoft.com/office/drawing/2014/main" id="{849EE21F-7F56-690A-7DD4-6732486B1A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5113" y="981075"/>
            <a:ext cx="1258887"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Rectangle 3">
            <a:extLst>
              <a:ext uri="{FF2B5EF4-FFF2-40B4-BE49-F238E27FC236}">
                <a16:creationId xmlns:a16="http://schemas.microsoft.com/office/drawing/2014/main" id="{671CC827-0E68-4226-1D5A-3E14543F0E75}"/>
              </a:ext>
            </a:extLst>
          </p:cNvPr>
          <p:cNvSpPr>
            <a:spLocks noGrp="1" noChangeArrowheads="1"/>
          </p:cNvSpPr>
          <p:nvPr>
            <p:ph type="title"/>
          </p:nvPr>
        </p:nvSpPr>
        <p:spPr>
          <a:xfrm>
            <a:off x="395288" y="260350"/>
            <a:ext cx="8229600" cy="1143000"/>
          </a:xfrm>
        </p:spPr>
        <p:txBody>
          <a:bodyPr/>
          <a:lstStyle/>
          <a:p>
            <a:pPr eaLnBrk="1" hangingPunct="1">
              <a:defRPr/>
            </a:pPr>
            <a:r>
              <a:rPr lang="fr-FR" dirty="0"/>
              <a:t>L’Europe sauvage</a:t>
            </a:r>
          </a:p>
        </p:txBody>
      </p:sp>
      <p:sp>
        <p:nvSpPr>
          <p:cNvPr id="13316" name="Rectangle 4">
            <a:extLst>
              <a:ext uri="{FF2B5EF4-FFF2-40B4-BE49-F238E27FC236}">
                <a16:creationId xmlns:a16="http://schemas.microsoft.com/office/drawing/2014/main" id="{AF786804-2F88-6AF5-E34A-4A2D9322013B}"/>
              </a:ext>
            </a:extLst>
          </p:cNvPr>
          <p:cNvSpPr>
            <a:spLocks noGrp="1" noChangeArrowheads="1"/>
          </p:cNvSpPr>
          <p:nvPr>
            <p:ph type="body" idx="1"/>
          </p:nvPr>
        </p:nvSpPr>
        <p:spPr>
          <a:noFill/>
          <a:ln>
            <a:solidFill>
              <a:schemeClr val="tx1"/>
            </a:solidFill>
            <a:miter lim="800000"/>
            <a:headEnd/>
            <a:tailEnd/>
          </a:ln>
        </p:spPr>
        <p:txBody>
          <a:bodyPr/>
          <a:lstStyle/>
          <a:p>
            <a:pPr eaLnBrk="1" hangingPunct="1">
              <a:lnSpc>
                <a:spcPct val="80000"/>
              </a:lnSpc>
            </a:pPr>
            <a:r>
              <a:rPr lang="fr-FR" altLang="fr-FR">
                <a:solidFill>
                  <a:srgbClr val="080808"/>
                </a:solidFill>
              </a:rPr>
              <a:t>Allemagne : Sur la route des Ostrogoths</a:t>
            </a:r>
          </a:p>
          <a:p>
            <a:pPr eaLnBrk="1" hangingPunct="1">
              <a:lnSpc>
                <a:spcPct val="80000"/>
              </a:lnSpc>
              <a:buFontTx/>
              <a:buNone/>
            </a:pPr>
            <a:r>
              <a:rPr lang="fr-FR" altLang="fr-FR" i="1">
                <a:solidFill>
                  <a:srgbClr val="080808"/>
                </a:solidFill>
              </a:rPr>
              <a:t>8 jours sur la Vallée du Rhin</a:t>
            </a:r>
          </a:p>
          <a:p>
            <a:pPr eaLnBrk="1" hangingPunct="1">
              <a:lnSpc>
                <a:spcPct val="80000"/>
              </a:lnSpc>
            </a:pPr>
            <a:endParaRPr lang="fr-FR" altLang="fr-FR" i="1">
              <a:solidFill>
                <a:srgbClr val="080808"/>
              </a:solidFill>
            </a:endParaRPr>
          </a:p>
          <a:p>
            <a:pPr eaLnBrk="1" hangingPunct="1">
              <a:lnSpc>
                <a:spcPct val="80000"/>
              </a:lnSpc>
            </a:pPr>
            <a:r>
              <a:rPr lang="fr-FR" altLang="fr-FR" sz="2000" i="1">
                <a:solidFill>
                  <a:srgbClr val="080808"/>
                </a:solidFill>
              </a:rPr>
              <a:t>Epsum factorial non deposit quid pro quo hic escorol. Olypian quarrels et gorilla congolium sic ad nauseum. Souvlaki ignitus carborundum e pluribus unum. Defacto lingo est igpay atinlay.</a:t>
            </a:r>
          </a:p>
          <a:p>
            <a:pPr eaLnBrk="1" hangingPunct="1">
              <a:lnSpc>
                <a:spcPct val="80000"/>
              </a:lnSpc>
            </a:pPr>
            <a:endParaRPr lang="fr-FR" altLang="fr-FR" sz="2000" i="1">
              <a:solidFill>
                <a:srgbClr val="080808"/>
              </a:solidFill>
            </a:endParaRPr>
          </a:p>
          <a:p>
            <a:pPr eaLnBrk="1" hangingPunct="1">
              <a:lnSpc>
                <a:spcPct val="80000"/>
              </a:lnSpc>
            </a:pPr>
            <a:r>
              <a:rPr lang="fr-FR" altLang="fr-FR" sz="2000" i="1">
                <a:solidFill>
                  <a:srgbClr val="080808"/>
                </a:solidFill>
              </a:rPr>
              <a:t> Marquee selectus non feline nolo contendre. Gratuitous octopus niacin, sodium glutimate. Quote meon an estimate et non interruptus stadium. Sic tempus fugit esperanto hiccup estrogen. Glorious baklava ex librus hup hey ad infinitum. Non sequitur condominium facile et geranium incognito. Epsum factorial non deposit quid pro quo hic escorol. </a:t>
            </a:r>
            <a:endParaRPr lang="fr-FR" altLang="fr-FR" sz="2000">
              <a:solidFill>
                <a:srgbClr val="080808"/>
              </a:solidFill>
            </a:endParaRPr>
          </a:p>
        </p:txBody>
      </p:sp>
      <p:sp>
        <p:nvSpPr>
          <p:cNvPr id="7" name="Bouton d'action : Précédent 6">
            <a:hlinkClick r:id="rId3" action="ppaction://hlinksldjump" highlightClick="1"/>
            <a:extLst>
              <a:ext uri="{FF2B5EF4-FFF2-40B4-BE49-F238E27FC236}">
                <a16:creationId xmlns:a16="http://schemas.microsoft.com/office/drawing/2014/main" id="{1CE6AFA9-FD15-750B-4AE8-0C168B1D5D2E}"/>
              </a:ext>
            </a:extLst>
          </p:cNvPr>
          <p:cNvSpPr/>
          <p:nvPr/>
        </p:nvSpPr>
        <p:spPr>
          <a:xfrm flipH="1">
            <a:off x="684213" y="6092825"/>
            <a:ext cx="287337" cy="215900"/>
          </a:xfrm>
          <a:prstGeom prst="actionButtonBackPrevious">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fr-FR"/>
          </a:p>
        </p:txBody>
      </p:sp>
      <p:sp>
        <p:nvSpPr>
          <p:cNvPr id="9" name="Bouton d'action : Retour 8">
            <a:hlinkClick r:id="rId4" action="ppaction://hlinksldjump" highlightClick="1"/>
            <a:extLst>
              <a:ext uri="{FF2B5EF4-FFF2-40B4-BE49-F238E27FC236}">
                <a16:creationId xmlns:a16="http://schemas.microsoft.com/office/drawing/2014/main" id="{0901C339-261E-A407-6C67-AC6CBEE815CC}"/>
              </a:ext>
            </a:extLst>
          </p:cNvPr>
          <p:cNvSpPr/>
          <p:nvPr/>
        </p:nvSpPr>
        <p:spPr>
          <a:xfrm>
            <a:off x="250825" y="6092825"/>
            <a:ext cx="288925" cy="215900"/>
          </a:xfrm>
          <a:prstGeom prst="actionButtonReturn">
            <a:avLst/>
          </a:prstGeom>
          <a:ln/>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fr-F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3AD2633-C975-B123-02C7-422E7A1C8FD1}"/>
              </a:ext>
            </a:extLst>
          </p:cNvPr>
          <p:cNvSpPr>
            <a:spLocks noGrp="1" noChangeArrowheads="1"/>
          </p:cNvSpPr>
          <p:nvPr>
            <p:ph type="title"/>
          </p:nvPr>
        </p:nvSpPr>
        <p:spPr/>
        <p:txBody>
          <a:bodyPr/>
          <a:lstStyle/>
          <a:p>
            <a:pPr eaLnBrk="1" hangingPunct="1">
              <a:defRPr/>
            </a:pPr>
            <a:r>
              <a:rPr lang="fr-FR"/>
              <a:t>L’Europe</a:t>
            </a:r>
          </a:p>
        </p:txBody>
      </p:sp>
      <p:sp>
        <p:nvSpPr>
          <p:cNvPr id="5123" name="AutoShape 4">
            <a:hlinkClick r:id="" action="ppaction://hlinkshowjump?jump=nextslide" highlightClick="1"/>
            <a:extLst>
              <a:ext uri="{FF2B5EF4-FFF2-40B4-BE49-F238E27FC236}">
                <a16:creationId xmlns:a16="http://schemas.microsoft.com/office/drawing/2014/main" id="{C58FD63D-CD61-42FB-1730-1C2B4F8FB010}"/>
              </a:ext>
            </a:extLst>
          </p:cNvPr>
          <p:cNvSpPr>
            <a:spLocks noChangeArrowheads="1"/>
          </p:cNvSpPr>
          <p:nvPr/>
        </p:nvSpPr>
        <p:spPr bwMode="auto">
          <a:xfrm>
            <a:off x="900113" y="1916113"/>
            <a:ext cx="3816350" cy="792162"/>
          </a:xfrm>
          <a:prstGeom prst="actionButtonBlank">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fr-FR" altLang="fr-FR"/>
              <a:t>L’Europe : circuit gastronomique</a:t>
            </a:r>
          </a:p>
        </p:txBody>
      </p:sp>
      <p:sp>
        <p:nvSpPr>
          <p:cNvPr id="5124" name="AutoShape 6">
            <a:hlinkClick r:id="rId2" action="ppaction://hlinksldjump" highlightClick="1"/>
            <a:extLst>
              <a:ext uri="{FF2B5EF4-FFF2-40B4-BE49-F238E27FC236}">
                <a16:creationId xmlns:a16="http://schemas.microsoft.com/office/drawing/2014/main" id="{B13EE78C-1EC0-D6E8-4635-75DD5ADA6B9B}"/>
              </a:ext>
            </a:extLst>
          </p:cNvPr>
          <p:cNvSpPr>
            <a:spLocks noChangeArrowheads="1"/>
          </p:cNvSpPr>
          <p:nvPr/>
        </p:nvSpPr>
        <p:spPr bwMode="auto">
          <a:xfrm>
            <a:off x="900113" y="2924175"/>
            <a:ext cx="3816350" cy="792163"/>
          </a:xfrm>
          <a:prstGeom prst="actionButtonBlank">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fr-FR" altLang="fr-FR"/>
              <a:t>L’Europe sauvage</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241FC58-435F-0F11-39CA-CAB206BC70F9}"/>
              </a:ext>
            </a:extLst>
          </p:cNvPr>
          <p:cNvSpPr>
            <a:spLocks noGrp="1" noChangeArrowheads="1"/>
          </p:cNvSpPr>
          <p:nvPr>
            <p:ph type="title"/>
          </p:nvPr>
        </p:nvSpPr>
        <p:spPr/>
        <p:txBody>
          <a:bodyPr/>
          <a:lstStyle/>
          <a:p>
            <a:pPr eaLnBrk="1" hangingPunct="1">
              <a:defRPr/>
            </a:pPr>
            <a:r>
              <a:rPr lang="fr-FR" dirty="0"/>
              <a:t>L’Europe gastronomique</a:t>
            </a:r>
          </a:p>
        </p:txBody>
      </p:sp>
      <p:sp>
        <p:nvSpPr>
          <p:cNvPr id="6147" name="Rectangle 3">
            <a:extLst>
              <a:ext uri="{FF2B5EF4-FFF2-40B4-BE49-F238E27FC236}">
                <a16:creationId xmlns:a16="http://schemas.microsoft.com/office/drawing/2014/main" id="{D411A6FD-C61F-B26D-6699-DFF1FB02F484}"/>
              </a:ext>
            </a:extLst>
          </p:cNvPr>
          <p:cNvSpPr>
            <a:spLocks noGrp="1" noChangeArrowheads="1"/>
          </p:cNvSpPr>
          <p:nvPr>
            <p:ph type="body" idx="1"/>
          </p:nvPr>
        </p:nvSpPr>
        <p:spPr>
          <a:xfrm>
            <a:off x="457200" y="2060575"/>
            <a:ext cx="8229600" cy="4035425"/>
          </a:xfrm>
        </p:spPr>
        <p:txBody>
          <a:bodyPr/>
          <a:lstStyle/>
          <a:p>
            <a:pPr eaLnBrk="1" hangingPunct="1"/>
            <a:r>
              <a:rPr lang="fr-FR" altLang="fr-FR">
                <a:solidFill>
                  <a:srgbClr val="080808"/>
                </a:solidFill>
              </a:rPr>
              <a:t>Découverte des terroirs français</a:t>
            </a:r>
          </a:p>
          <a:p>
            <a:pPr eaLnBrk="1" hangingPunct="1"/>
            <a:r>
              <a:rPr lang="fr-FR" altLang="fr-FR">
                <a:solidFill>
                  <a:srgbClr val="080808"/>
                </a:solidFill>
              </a:rPr>
              <a:t>France : la route des grands crus</a:t>
            </a:r>
          </a:p>
          <a:p>
            <a:pPr eaLnBrk="1" hangingPunct="1"/>
            <a:r>
              <a:rPr lang="fr-FR" altLang="fr-FR">
                <a:solidFill>
                  <a:srgbClr val="080808"/>
                </a:solidFill>
              </a:rPr>
              <a:t>Allemagne : la route des vins</a:t>
            </a:r>
          </a:p>
          <a:p>
            <a:pPr eaLnBrk="1" hangingPunct="1"/>
            <a:endParaRPr lang="fr-FR" altLang="fr-FR"/>
          </a:p>
        </p:txBody>
      </p:sp>
      <p:sp>
        <p:nvSpPr>
          <p:cNvPr id="7" name="Bouton d'action : Retour 6">
            <a:hlinkClick r:id="rId2" action="ppaction://hlinksldjump" highlightClick="1"/>
            <a:extLst>
              <a:ext uri="{FF2B5EF4-FFF2-40B4-BE49-F238E27FC236}">
                <a16:creationId xmlns:a16="http://schemas.microsoft.com/office/drawing/2014/main" id="{14FE571F-D1FD-F9A9-0EC1-6D7CD0EDFFC6}"/>
              </a:ext>
            </a:extLst>
          </p:cNvPr>
          <p:cNvSpPr/>
          <p:nvPr/>
        </p:nvSpPr>
        <p:spPr>
          <a:xfrm>
            <a:off x="250825" y="6092825"/>
            <a:ext cx="288925" cy="215900"/>
          </a:xfrm>
          <a:prstGeom prst="actionButtonReturn">
            <a:avLst/>
          </a:prstGeom>
          <a:ln/>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fr-FR"/>
          </a:p>
        </p:txBody>
      </p:sp>
      <p:sp>
        <p:nvSpPr>
          <p:cNvPr id="8" name="Flèche droite 7">
            <a:hlinkClick r:id="rId3" action="ppaction://hlinksldjump"/>
            <a:extLst>
              <a:ext uri="{FF2B5EF4-FFF2-40B4-BE49-F238E27FC236}">
                <a16:creationId xmlns:a16="http://schemas.microsoft.com/office/drawing/2014/main" id="{F602FEC7-598E-420A-0888-268322A24D90}"/>
              </a:ext>
            </a:extLst>
          </p:cNvPr>
          <p:cNvSpPr/>
          <p:nvPr/>
        </p:nvSpPr>
        <p:spPr>
          <a:xfrm>
            <a:off x="7452320" y="2276872"/>
            <a:ext cx="432048" cy="216024"/>
          </a:xfrm>
          <a:prstGeom prst="rightArrow">
            <a:avLst/>
          </a:prstGeom>
        </p:spPr>
        <p:style>
          <a:lnRef idx="0">
            <a:schemeClr val="dk1"/>
          </a:lnRef>
          <a:fillRef idx="3">
            <a:schemeClr val="dk1"/>
          </a:fillRef>
          <a:effectRef idx="3">
            <a:schemeClr val="dk1"/>
          </a:effectRef>
          <a:fontRef idx="minor">
            <a:schemeClr val="lt1"/>
          </a:fontRef>
        </p:style>
        <p:txBody>
          <a:bodyPr anchor="ctr"/>
          <a:lstStyle/>
          <a:p>
            <a:pPr algn="ctr">
              <a:defRPr/>
            </a:pPr>
            <a:endParaRPr lang="fr-FR"/>
          </a:p>
        </p:txBody>
      </p:sp>
      <p:sp>
        <p:nvSpPr>
          <p:cNvPr id="9" name="Flèche droite 8">
            <a:hlinkClick r:id="rId4" action="ppaction://hlinksldjump"/>
            <a:extLst>
              <a:ext uri="{FF2B5EF4-FFF2-40B4-BE49-F238E27FC236}">
                <a16:creationId xmlns:a16="http://schemas.microsoft.com/office/drawing/2014/main" id="{B3E05845-874E-90C3-B24C-0DA592423F85}"/>
              </a:ext>
            </a:extLst>
          </p:cNvPr>
          <p:cNvSpPr/>
          <p:nvPr/>
        </p:nvSpPr>
        <p:spPr>
          <a:xfrm>
            <a:off x="7452320" y="2852936"/>
            <a:ext cx="432048" cy="216024"/>
          </a:xfrm>
          <a:prstGeom prst="rightArrow">
            <a:avLst/>
          </a:prstGeom>
        </p:spPr>
        <p:style>
          <a:lnRef idx="0">
            <a:schemeClr val="dk1"/>
          </a:lnRef>
          <a:fillRef idx="3">
            <a:schemeClr val="dk1"/>
          </a:fillRef>
          <a:effectRef idx="3">
            <a:schemeClr val="dk1"/>
          </a:effectRef>
          <a:fontRef idx="minor">
            <a:schemeClr val="lt1"/>
          </a:fontRef>
        </p:style>
        <p:txBody>
          <a:bodyPr anchor="ctr"/>
          <a:lstStyle/>
          <a:p>
            <a:pPr algn="ctr">
              <a:defRPr/>
            </a:pPr>
            <a:endParaRPr lang="fr-FR"/>
          </a:p>
        </p:txBody>
      </p:sp>
      <p:sp>
        <p:nvSpPr>
          <p:cNvPr id="10" name="Flèche droite 9">
            <a:hlinkClick r:id="rId5" action="ppaction://hlinksldjump"/>
            <a:extLst>
              <a:ext uri="{FF2B5EF4-FFF2-40B4-BE49-F238E27FC236}">
                <a16:creationId xmlns:a16="http://schemas.microsoft.com/office/drawing/2014/main" id="{B0D0E79D-BF59-A57F-E023-1443DAAB4E43}"/>
              </a:ext>
            </a:extLst>
          </p:cNvPr>
          <p:cNvSpPr/>
          <p:nvPr/>
        </p:nvSpPr>
        <p:spPr>
          <a:xfrm>
            <a:off x="7452320" y="3501008"/>
            <a:ext cx="432048" cy="216024"/>
          </a:xfrm>
          <a:prstGeom prst="rightArrow">
            <a:avLst/>
          </a:prstGeom>
        </p:spPr>
        <p:style>
          <a:lnRef idx="0">
            <a:schemeClr val="dk1"/>
          </a:lnRef>
          <a:fillRef idx="3">
            <a:schemeClr val="dk1"/>
          </a:fillRef>
          <a:effectRef idx="3">
            <a:schemeClr val="dk1"/>
          </a:effectRef>
          <a:fontRef idx="minor">
            <a:schemeClr val="lt1"/>
          </a:fontRef>
        </p:style>
        <p:txBody>
          <a:bodyPr anchor="ctr"/>
          <a:lstStyle/>
          <a:p>
            <a:pPr algn="ctr">
              <a:defRPr/>
            </a:pPr>
            <a:endParaRPr lang="fr-F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F11B9072-ECB1-1C4D-3F61-4A7C56EF4B23}"/>
              </a:ext>
            </a:extLst>
          </p:cNvPr>
          <p:cNvSpPr>
            <a:spLocks noGrp="1" noChangeArrowheads="1"/>
          </p:cNvSpPr>
          <p:nvPr>
            <p:ph type="title"/>
          </p:nvPr>
        </p:nvSpPr>
        <p:spPr/>
        <p:txBody>
          <a:bodyPr/>
          <a:lstStyle/>
          <a:p>
            <a:pPr eaLnBrk="1" hangingPunct="1">
              <a:defRPr/>
            </a:pPr>
            <a:r>
              <a:rPr lang="fr-FR" dirty="0"/>
              <a:t>L’Europe gastronomique</a:t>
            </a:r>
          </a:p>
        </p:txBody>
      </p:sp>
      <p:pic>
        <p:nvPicPr>
          <p:cNvPr id="7171" name="Picture 6" descr="j0343073">
            <a:extLst>
              <a:ext uri="{FF2B5EF4-FFF2-40B4-BE49-F238E27FC236}">
                <a16:creationId xmlns:a16="http://schemas.microsoft.com/office/drawing/2014/main" id="{34DD80C4-30C6-1ADD-5782-B11D697310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850" y="1268413"/>
            <a:ext cx="1543050" cy="193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Rectangle 3">
            <a:extLst>
              <a:ext uri="{FF2B5EF4-FFF2-40B4-BE49-F238E27FC236}">
                <a16:creationId xmlns:a16="http://schemas.microsoft.com/office/drawing/2014/main" id="{D386DD55-BC53-86A9-7661-0CF96F1DF291}"/>
              </a:ext>
            </a:extLst>
          </p:cNvPr>
          <p:cNvSpPr>
            <a:spLocks noGrp="1" noChangeArrowheads="1"/>
          </p:cNvSpPr>
          <p:nvPr>
            <p:ph type="body" idx="1"/>
          </p:nvPr>
        </p:nvSpPr>
        <p:spPr>
          <a:xfrm>
            <a:off x="539750" y="1628775"/>
            <a:ext cx="8229600" cy="4392613"/>
          </a:xfrm>
          <a:noFill/>
          <a:ln>
            <a:solidFill>
              <a:schemeClr val="tx1"/>
            </a:solidFill>
            <a:miter lim="800000"/>
            <a:headEnd/>
            <a:tailEnd/>
          </a:ln>
        </p:spPr>
        <p:txBody>
          <a:bodyPr/>
          <a:lstStyle/>
          <a:p>
            <a:pPr eaLnBrk="1" hangingPunct="1"/>
            <a:r>
              <a:rPr lang="fr-FR" altLang="fr-FR">
                <a:solidFill>
                  <a:srgbClr val="080808"/>
                </a:solidFill>
              </a:rPr>
              <a:t>France : la route des grands crus </a:t>
            </a:r>
            <a:br>
              <a:rPr lang="fr-FR" altLang="fr-FR">
                <a:solidFill>
                  <a:srgbClr val="080808"/>
                </a:solidFill>
              </a:rPr>
            </a:br>
            <a:r>
              <a:rPr lang="fr-FR" altLang="fr-FR" i="1">
                <a:solidFill>
                  <a:srgbClr val="080808"/>
                </a:solidFill>
              </a:rPr>
              <a:t>Week-end oenologique</a:t>
            </a:r>
          </a:p>
          <a:p>
            <a:pPr eaLnBrk="1" hangingPunct="1"/>
            <a:endParaRPr lang="fr-FR" altLang="fr-FR">
              <a:solidFill>
                <a:srgbClr val="080808"/>
              </a:solidFill>
            </a:endParaRPr>
          </a:p>
          <a:p>
            <a:pPr eaLnBrk="1" hangingPunct="1"/>
            <a:r>
              <a:rPr lang="fr-FR" altLang="fr-FR" sz="1800" i="1">
                <a:solidFill>
                  <a:srgbClr val="080808"/>
                </a:solidFill>
              </a:rPr>
              <a:t>Epsum factorial non deposit quid pro quo hic escorol. Olypian quarrels et gorilla congolium sic ad nauseum. Souvlaki ignitus carborundum e pluribus unum. Defacto lingo est igpay atinlay. Marquee selectus non provisio incongruous feline nolo contendre. Gratuitous octopus niacin, sodium glutimate. Quote meon an estimate et non interruptus stadium. Sic tempus fugit esperanto hiccup estrogen. Glorious baklava ex librus hup hey ad infinitum. Non sequitur condominium facile et geranium incognito. Epsum factorial non deposit quid pro quo hic escorol. Marquee selectus non provisio incongruous feline nolo contendre Olypian quarrels et </a:t>
            </a:r>
          </a:p>
        </p:txBody>
      </p:sp>
      <p:sp>
        <p:nvSpPr>
          <p:cNvPr id="9" name="Bouton d'action : Précédent 8">
            <a:hlinkClick r:id="" action="ppaction://hlinkshowjump?jump=nextslide" highlightClick="1"/>
            <a:extLst>
              <a:ext uri="{FF2B5EF4-FFF2-40B4-BE49-F238E27FC236}">
                <a16:creationId xmlns:a16="http://schemas.microsoft.com/office/drawing/2014/main" id="{B279F5A7-85CB-15F6-23B8-DC248B3D3766}"/>
              </a:ext>
            </a:extLst>
          </p:cNvPr>
          <p:cNvSpPr/>
          <p:nvPr/>
        </p:nvSpPr>
        <p:spPr>
          <a:xfrm flipH="1">
            <a:off x="684213" y="6092825"/>
            <a:ext cx="287337" cy="215900"/>
          </a:xfrm>
          <a:prstGeom prst="actionButtonBackPrevious">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fr-FR"/>
          </a:p>
        </p:txBody>
      </p:sp>
      <p:sp>
        <p:nvSpPr>
          <p:cNvPr id="11" name="Bouton d'action : Retour 10">
            <a:hlinkClick r:id="rId3" action="ppaction://hlinksldjump" highlightClick="1"/>
            <a:extLst>
              <a:ext uri="{FF2B5EF4-FFF2-40B4-BE49-F238E27FC236}">
                <a16:creationId xmlns:a16="http://schemas.microsoft.com/office/drawing/2014/main" id="{7A5D3548-105F-3289-9A2E-570620285219}"/>
              </a:ext>
            </a:extLst>
          </p:cNvPr>
          <p:cNvSpPr/>
          <p:nvPr/>
        </p:nvSpPr>
        <p:spPr>
          <a:xfrm>
            <a:off x="250825" y="6092825"/>
            <a:ext cx="288925" cy="215900"/>
          </a:xfrm>
          <a:prstGeom prst="actionButtonReturn">
            <a:avLst/>
          </a:prstGeom>
          <a:ln/>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fr-F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194" name="Picture 6" descr="j0197971">
            <a:extLst>
              <a:ext uri="{FF2B5EF4-FFF2-40B4-BE49-F238E27FC236}">
                <a16:creationId xmlns:a16="http://schemas.microsoft.com/office/drawing/2014/main" id="{ECF756D4-DE1A-229F-3094-D63D2729A9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950" y="1844675"/>
            <a:ext cx="1843088" cy="233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4" name="Rectangle 2">
            <a:extLst>
              <a:ext uri="{FF2B5EF4-FFF2-40B4-BE49-F238E27FC236}">
                <a16:creationId xmlns:a16="http://schemas.microsoft.com/office/drawing/2014/main" id="{5C2FAB22-DA67-C8DB-1D81-EF98C4BE314F}"/>
              </a:ext>
            </a:extLst>
          </p:cNvPr>
          <p:cNvSpPr>
            <a:spLocks noGrp="1" noChangeArrowheads="1"/>
          </p:cNvSpPr>
          <p:nvPr>
            <p:ph type="title"/>
          </p:nvPr>
        </p:nvSpPr>
        <p:spPr/>
        <p:txBody>
          <a:bodyPr/>
          <a:lstStyle/>
          <a:p>
            <a:pPr eaLnBrk="1" hangingPunct="1">
              <a:defRPr/>
            </a:pPr>
            <a:r>
              <a:rPr lang="fr-FR"/>
              <a:t>L’Europe gastronomique</a:t>
            </a:r>
          </a:p>
        </p:txBody>
      </p:sp>
      <p:sp>
        <p:nvSpPr>
          <p:cNvPr id="8196" name="Rectangle 4">
            <a:extLst>
              <a:ext uri="{FF2B5EF4-FFF2-40B4-BE49-F238E27FC236}">
                <a16:creationId xmlns:a16="http://schemas.microsoft.com/office/drawing/2014/main" id="{7F140E79-A952-4B1F-0C80-46346A680ABE}"/>
              </a:ext>
            </a:extLst>
          </p:cNvPr>
          <p:cNvSpPr>
            <a:spLocks noGrp="1" noChangeArrowheads="1"/>
          </p:cNvSpPr>
          <p:nvPr>
            <p:ph type="body" idx="1"/>
          </p:nvPr>
        </p:nvSpPr>
        <p:spPr>
          <a:xfrm>
            <a:off x="468313" y="1600200"/>
            <a:ext cx="8218487" cy="4421188"/>
          </a:xfrm>
          <a:noFill/>
          <a:ln>
            <a:solidFill>
              <a:schemeClr val="tx1"/>
            </a:solidFill>
            <a:miter lim="800000"/>
            <a:headEnd/>
            <a:tailEnd/>
          </a:ln>
        </p:spPr>
        <p:txBody>
          <a:bodyPr/>
          <a:lstStyle/>
          <a:p>
            <a:pPr eaLnBrk="1" hangingPunct="1">
              <a:lnSpc>
                <a:spcPct val="90000"/>
              </a:lnSpc>
            </a:pPr>
            <a:r>
              <a:rPr lang="fr-FR" altLang="fr-FR" sz="3600">
                <a:solidFill>
                  <a:srgbClr val="080808"/>
                </a:solidFill>
              </a:rPr>
              <a:t>France : découverte des terroirs français</a:t>
            </a:r>
            <a:br>
              <a:rPr lang="fr-FR" altLang="fr-FR" sz="3600">
                <a:solidFill>
                  <a:srgbClr val="080808"/>
                </a:solidFill>
              </a:rPr>
            </a:br>
            <a:r>
              <a:rPr lang="fr-FR" altLang="fr-FR" i="1">
                <a:solidFill>
                  <a:srgbClr val="080808"/>
                </a:solidFill>
              </a:rPr>
              <a:t>Circuit 8 jours</a:t>
            </a:r>
          </a:p>
          <a:p>
            <a:pPr eaLnBrk="1" hangingPunct="1">
              <a:lnSpc>
                <a:spcPct val="90000"/>
              </a:lnSpc>
            </a:pPr>
            <a:endParaRPr lang="fr-FR" altLang="fr-FR" sz="2400">
              <a:solidFill>
                <a:srgbClr val="080808"/>
              </a:solidFill>
            </a:endParaRPr>
          </a:p>
          <a:p>
            <a:pPr eaLnBrk="1" hangingPunct="1">
              <a:lnSpc>
                <a:spcPct val="90000"/>
              </a:lnSpc>
            </a:pPr>
            <a:r>
              <a:rPr lang="fr-FR" altLang="fr-FR" sz="2000" i="1">
                <a:solidFill>
                  <a:srgbClr val="080808"/>
                </a:solidFill>
              </a:rPr>
              <a:t>Epsum factorial non deposit quid pro quo hic escorol. Olypian quarrels et gorilla congolium sic ad nauseum. Souvlaki ignitus carborundum e pluribus unum. Defacto lingo est igpay atinlay. Marquee selectus non provisio incongruous </a:t>
            </a:r>
          </a:p>
          <a:p>
            <a:pPr eaLnBrk="1" hangingPunct="1">
              <a:lnSpc>
                <a:spcPct val="90000"/>
              </a:lnSpc>
            </a:pPr>
            <a:r>
              <a:rPr lang="fr-FR" altLang="fr-FR" sz="2000" i="1">
                <a:solidFill>
                  <a:srgbClr val="080808"/>
                </a:solidFill>
              </a:rPr>
              <a:t> hey ad infinitum. Non sequitur condominium facile et geranium incognito. Epsum factorial non deposit quid pro quo hic escorol. Marquee selectus non provisio incongruous feline nolo contendre Olypian quarrels et</a:t>
            </a:r>
            <a:r>
              <a:rPr lang="fr-FR" altLang="fr-FR" sz="2000">
                <a:solidFill>
                  <a:srgbClr val="080808"/>
                </a:solidFill>
              </a:rPr>
              <a:t> </a:t>
            </a:r>
          </a:p>
        </p:txBody>
      </p:sp>
      <p:sp>
        <p:nvSpPr>
          <p:cNvPr id="11" name="Bouton d'action : Précédent 10">
            <a:hlinkClick r:id="" action="ppaction://hlinkshowjump?jump=nextslide" highlightClick="1"/>
            <a:extLst>
              <a:ext uri="{FF2B5EF4-FFF2-40B4-BE49-F238E27FC236}">
                <a16:creationId xmlns:a16="http://schemas.microsoft.com/office/drawing/2014/main" id="{8D476ACC-0214-FB24-AAD3-72B52F1EFB1B}"/>
              </a:ext>
            </a:extLst>
          </p:cNvPr>
          <p:cNvSpPr/>
          <p:nvPr/>
        </p:nvSpPr>
        <p:spPr>
          <a:xfrm flipH="1">
            <a:off x="684213" y="6092825"/>
            <a:ext cx="287337" cy="215900"/>
          </a:xfrm>
          <a:prstGeom prst="actionButtonBackPrevious">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fr-FR"/>
          </a:p>
        </p:txBody>
      </p:sp>
      <p:sp>
        <p:nvSpPr>
          <p:cNvPr id="13" name="Bouton d'action : Retour 12">
            <a:hlinkClick r:id="rId3" action="ppaction://hlinksldjump" highlightClick="1"/>
            <a:extLst>
              <a:ext uri="{FF2B5EF4-FFF2-40B4-BE49-F238E27FC236}">
                <a16:creationId xmlns:a16="http://schemas.microsoft.com/office/drawing/2014/main" id="{A5E023C0-02F0-8D23-2DD1-D711535C3512}"/>
              </a:ext>
            </a:extLst>
          </p:cNvPr>
          <p:cNvSpPr/>
          <p:nvPr/>
        </p:nvSpPr>
        <p:spPr>
          <a:xfrm>
            <a:off x="250825" y="6092825"/>
            <a:ext cx="288925" cy="215900"/>
          </a:xfrm>
          <a:prstGeom prst="actionButtonReturn">
            <a:avLst/>
          </a:prstGeom>
          <a:ln/>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fr-F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218" name="Picture 5" descr="j0160620">
            <a:extLst>
              <a:ext uri="{FF2B5EF4-FFF2-40B4-BE49-F238E27FC236}">
                <a16:creationId xmlns:a16="http://schemas.microsoft.com/office/drawing/2014/main" id="{D2846E0A-CF42-65A0-EF4E-10D2509395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46988" y="836613"/>
            <a:ext cx="1497012" cy="180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8" name="Rectangle 2">
            <a:extLst>
              <a:ext uri="{FF2B5EF4-FFF2-40B4-BE49-F238E27FC236}">
                <a16:creationId xmlns:a16="http://schemas.microsoft.com/office/drawing/2014/main" id="{76CD1EA7-41A6-2414-D8BE-5C84BD91C0E4}"/>
              </a:ext>
            </a:extLst>
          </p:cNvPr>
          <p:cNvSpPr>
            <a:spLocks noGrp="1" noChangeArrowheads="1"/>
          </p:cNvSpPr>
          <p:nvPr>
            <p:ph type="title"/>
          </p:nvPr>
        </p:nvSpPr>
        <p:spPr>
          <a:xfrm>
            <a:off x="395288" y="260350"/>
            <a:ext cx="8229600" cy="1143000"/>
          </a:xfrm>
        </p:spPr>
        <p:txBody>
          <a:bodyPr/>
          <a:lstStyle/>
          <a:p>
            <a:pPr eaLnBrk="1" hangingPunct="1">
              <a:defRPr/>
            </a:pPr>
            <a:r>
              <a:rPr lang="fr-FR"/>
              <a:t>L’Europe gastronomique</a:t>
            </a:r>
          </a:p>
        </p:txBody>
      </p:sp>
      <p:sp>
        <p:nvSpPr>
          <p:cNvPr id="9220" name="Rectangle 3">
            <a:extLst>
              <a:ext uri="{FF2B5EF4-FFF2-40B4-BE49-F238E27FC236}">
                <a16:creationId xmlns:a16="http://schemas.microsoft.com/office/drawing/2014/main" id="{9F92B456-8132-FC4E-DAF6-99B387DD8DCE}"/>
              </a:ext>
            </a:extLst>
          </p:cNvPr>
          <p:cNvSpPr>
            <a:spLocks noGrp="1" noChangeArrowheads="1"/>
          </p:cNvSpPr>
          <p:nvPr>
            <p:ph type="body" idx="1"/>
          </p:nvPr>
        </p:nvSpPr>
        <p:spPr>
          <a:xfrm>
            <a:off x="457200" y="1600200"/>
            <a:ext cx="8229600" cy="4349750"/>
          </a:xfrm>
          <a:noFill/>
          <a:ln>
            <a:solidFill>
              <a:schemeClr val="tx1"/>
            </a:solidFill>
            <a:miter lim="800000"/>
            <a:headEnd/>
            <a:tailEnd/>
          </a:ln>
        </p:spPr>
        <p:txBody>
          <a:bodyPr/>
          <a:lstStyle/>
          <a:p>
            <a:pPr eaLnBrk="1" hangingPunct="1">
              <a:lnSpc>
                <a:spcPct val="80000"/>
              </a:lnSpc>
            </a:pPr>
            <a:r>
              <a:rPr lang="fr-FR" altLang="fr-FR">
                <a:solidFill>
                  <a:srgbClr val="080808"/>
                </a:solidFill>
              </a:rPr>
              <a:t>Allemagne : la route des Vins</a:t>
            </a:r>
            <a:br>
              <a:rPr lang="fr-FR" altLang="fr-FR" sz="2000">
                <a:solidFill>
                  <a:srgbClr val="080808"/>
                </a:solidFill>
              </a:rPr>
            </a:br>
            <a:r>
              <a:rPr lang="fr-FR" altLang="fr-FR" i="1">
                <a:solidFill>
                  <a:srgbClr val="080808"/>
                </a:solidFill>
              </a:rPr>
              <a:t>Croisière oenologique 8 jours sur la Vallée du Rhin</a:t>
            </a:r>
          </a:p>
          <a:p>
            <a:pPr eaLnBrk="1" hangingPunct="1">
              <a:lnSpc>
                <a:spcPct val="80000"/>
              </a:lnSpc>
            </a:pPr>
            <a:endParaRPr lang="fr-FR" altLang="fr-FR" i="1">
              <a:solidFill>
                <a:srgbClr val="080808"/>
              </a:solidFill>
            </a:endParaRPr>
          </a:p>
          <a:p>
            <a:pPr eaLnBrk="1" hangingPunct="1">
              <a:lnSpc>
                <a:spcPct val="80000"/>
              </a:lnSpc>
            </a:pPr>
            <a:r>
              <a:rPr lang="fr-FR" altLang="fr-FR" sz="2000" i="1">
                <a:solidFill>
                  <a:srgbClr val="080808"/>
                </a:solidFill>
              </a:rPr>
              <a:t>Epsum factorial non deposit quid pro quo hic escorol. Olypian quarrels et gorilla congolium sic ad nauseum. Souvlaki ignitus carborundum e pluribus unum. Defacto lingo est igpay atinlay.</a:t>
            </a:r>
          </a:p>
          <a:p>
            <a:pPr eaLnBrk="1" hangingPunct="1">
              <a:lnSpc>
                <a:spcPct val="80000"/>
              </a:lnSpc>
            </a:pPr>
            <a:endParaRPr lang="fr-FR" altLang="fr-FR" sz="2000" i="1">
              <a:solidFill>
                <a:srgbClr val="080808"/>
              </a:solidFill>
            </a:endParaRPr>
          </a:p>
          <a:p>
            <a:pPr eaLnBrk="1" hangingPunct="1">
              <a:lnSpc>
                <a:spcPct val="80000"/>
              </a:lnSpc>
            </a:pPr>
            <a:r>
              <a:rPr lang="fr-FR" altLang="fr-FR" sz="2000" i="1">
                <a:solidFill>
                  <a:srgbClr val="080808"/>
                </a:solidFill>
              </a:rPr>
              <a:t> Marquee selectus non feline nolo contendre. Gratuitous octopus niacin, sodium glutimate. Quote meon an estimate et non interruptus stadium. Sic tempus fugit esperanto hiccup estrogen. Glorious baklava ex librus hup hey ad infinitum. Non sequitur condominium facile et geranium incognito. Epsum factorial non deposit quid pro quo hic escorol. </a:t>
            </a:r>
            <a:endParaRPr lang="fr-FR" altLang="fr-FR" sz="2000">
              <a:solidFill>
                <a:srgbClr val="080808"/>
              </a:solidFill>
            </a:endParaRPr>
          </a:p>
        </p:txBody>
      </p:sp>
      <p:sp>
        <p:nvSpPr>
          <p:cNvPr id="7" name="Bouton d'action : Précédent 6">
            <a:hlinkClick r:id="rId3" action="ppaction://hlinksldjump" highlightClick="1"/>
            <a:extLst>
              <a:ext uri="{FF2B5EF4-FFF2-40B4-BE49-F238E27FC236}">
                <a16:creationId xmlns:a16="http://schemas.microsoft.com/office/drawing/2014/main" id="{0F530C66-0A60-20D1-FAE1-B04F12E23EFF}"/>
              </a:ext>
            </a:extLst>
          </p:cNvPr>
          <p:cNvSpPr/>
          <p:nvPr/>
        </p:nvSpPr>
        <p:spPr>
          <a:xfrm flipH="1">
            <a:off x="684213" y="6092825"/>
            <a:ext cx="287337" cy="215900"/>
          </a:xfrm>
          <a:prstGeom prst="actionButtonBackPrevious">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fr-FR"/>
          </a:p>
        </p:txBody>
      </p:sp>
      <p:sp>
        <p:nvSpPr>
          <p:cNvPr id="8" name="Bouton d'action : Retour 7">
            <a:hlinkClick r:id="rId4" action="ppaction://hlinksldjump" highlightClick="1"/>
            <a:extLst>
              <a:ext uri="{FF2B5EF4-FFF2-40B4-BE49-F238E27FC236}">
                <a16:creationId xmlns:a16="http://schemas.microsoft.com/office/drawing/2014/main" id="{78352CAA-4F3A-A3B9-8A40-763ED4BFB74C}"/>
              </a:ext>
            </a:extLst>
          </p:cNvPr>
          <p:cNvSpPr/>
          <p:nvPr/>
        </p:nvSpPr>
        <p:spPr>
          <a:xfrm>
            <a:off x="250825" y="6092825"/>
            <a:ext cx="288925" cy="215900"/>
          </a:xfrm>
          <a:prstGeom prst="actionButtonReturn">
            <a:avLst/>
          </a:prstGeom>
          <a:ln/>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fr-F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2DE59755-2486-9EB3-BED5-F7F0F5A21F61}"/>
              </a:ext>
            </a:extLst>
          </p:cNvPr>
          <p:cNvSpPr>
            <a:spLocks noGrp="1" noChangeArrowheads="1"/>
          </p:cNvSpPr>
          <p:nvPr>
            <p:ph type="title"/>
          </p:nvPr>
        </p:nvSpPr>
        <p:spPr/>
        <p:txBody>
          <a:bodyPr/>
          <a:lstStyle/>
          <a:p>
            <a:pPr eaLnBrk="1" hangingPunct="1">
              <a:defRPr/>
            </a:pPr>
            <a:r>
              <a:rPr lang="fr-FR"/>
              <a:t>L’Europe Sauvage</a:t>
            </a:r>
          </a:p>
        </p:txBody>
      </p:sp>
      <p:sp>
        <p:nvSpPr>
          <p:cNvPr id="10243" name="Rectangle 7">
            <a:extLst>
              <a:ext uri="{FF2B5EF4-FFF2-40B4-BE49-F238E27FC236}">
                <a16:creationId xmlns:a16="http://schemas.microsoft.com/office/drawing/2014/main" id="{B642D025-417D-DEFD-DBF8-5D3B1E304657}"/>
              </a:ext>
            </a:extLst>
          </p:cNvPr>
          <p:cNvSpPr>
            <a:spLocks noGrp="1" noChangeArrowheads="1"/>
          </p:cNvSpPr>
          <p:nvPr>
            <p:ph type="body" idx="1"/>
          </p:nvPr>
        </p:nvSpPr>
        <p:spPr/>
        <p:txBody>
          <a:bodyPr/>
          <a:lstStyle/>
          <a:p>
            <a:pPr eaLnBrk="1" hangingPunct="1"/>
            <a:r>
              <a:rPr lang="fr-FR" altLang="fr-FR">
                <a:solidFill>
                  <a:srgbClr val="080808"/>
                </a:solidFill>
              </a:rPr>
              <a:t>La Norvège</a:t>
            </a:r>
          </a:p>
          <a:p>
            <a:pPr eaLnBrk="1" hangingPunct="1"/>
            <a:r>
              <a:rPr lang="fr-FR" altLang="fr-FR">
                <a:solidFill>
                  <a:srgbClr val="080808"/>
                </a:solidFill>
              </a:rPr>
              <a:t>L’Islande</a:t>
            </a:r>
          </a:p>
          <a:p>
            <a:pPr eaLnBrk="1" hangingPunct="1"/>
            <a:r>
              <a:rPr lang="fr-FR" altLang="fr-FR">
                <a:solidFill>
                  <a:srgbClr val="080808"/>
                </a:solidFill>
              </a:rPr>
              <a:t>L’Allemagne</a:t>
            </a:r>
          </a:p>
        </p:txBody>
      </p:sp>
      <p:sp>
        <p:nvSpPr>
          <p:cNvPr id="7" name="Bouton d'action : Retour 6">
            <a:hlinkClick r:id="rId2" action="ppaction://hlinksldjump" highlightClick="1"/>
            <a:extLst>
              <a:ext uri="{FF2B5EF4-FFF2-40B4-BE49-F238E27FC236}">
                <a16:creationId xmlns:a16="http://schemas.microsoft.com/office/drawing/2014/main" id="{C32233C1-5AD3-4166-87CF-769F77DF2E1A}"/>
              </a:ext>
            </a:extLst>
          </p:cNvPr>
          <p:cNvSpPr/>
          <p:nvPr/>
        </p:nvSpPr>
        <p:spPr>
          <a:xfrm>
            <a:off x="250825" y="6092825"/>
            <a:ext cx="288925" cy="215900"/>
          </a:xfrm>
          <a:prstGeom prst="actionButtonReturn">
            <a:avLst/>
          </a:prstGeom>
          <a:ln/>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fr-FR"/>
          </a:p>
        </p:txBody>
      </p:sp>
      <p:sp>
        <p:nvSpPr>
          <p:cNvPr id="8" name="Flèche droite 7">
            <a:hlinkClick r:id="rId3" action="ppaction://hlinksldjump"/>
            <a:extLst>
              <a:ext uri="{FF2B5EF4-FFF2-40B4-BE49-F238E27FC236}">
                <a16:creationId xmlns:a16="http://schemas.microsoft.com/office/drawing/2014/main" id="{EBE37DB3-D16C-3E52-9C29-F9F56D865532}"/>
              </a:ext>
            </a:extLst>
          </p:cNvPr>
          <p:cNvSpPr/>
          <p:nvPr/>
        </p:nvSpPr>
        <p:spPr>
          <a:xfrm>
            <a:off x="3203848" y="1916832"/>
            <a:ext cx="432048" cy="216024"/>
          </a:xfrm>
          <a:prstGeom prst="rightArrow">
            <a:avLst/>
          </a:prstGeom>
        </p:spPr>
        <p:style>
          <a:lnRef idx="0">
            <a:schemeClr val="dk1"/>
          </a:lnRef>
          <a:fillRef idx="3">
            <a:schemeClr val="dk1"/>
          </a:fillRef>
          <a:effectRef idx="3">
            <a:schemeClr val="dk1"/>
          </a:effectRef>
          <a:fontRef idx="minor">
            <a:schemeClr val="lt1"/>
          </a:fontRef>
        </p:style>
        <p:txBody>
          <a:bodyPr anchor="ctr"/>
          <a:lstStyle/>
          <a:p>
            <a:pPr algn="ctr">
              <a:defRPr/>
            </a:pPr>
            <a:endParaRPr lang="fr-FR"/>
          </a:p>
        </p:txBody>
      </p:sp>
      <p:sp>
        <p:nvSpPr>
          <p:cNvPr id="9" name="Flèche droite 8">
            <a:hlinkClick r:id="rId4" action="ppaction://hlinksldjump"/>
            <a:extLst>
              <a:ext uri="{FF2B5EF4-FFF2-40B4-BE49-F238E27FC236}">
                <a16:creationId xmlns:a16="http://schemas.microsoft.com/office/drawing/2014/main" id="{F7B2ED56-7B18-2217-BFB7-3C1D9216B8BF}"/>
              </a:ext>
            </a:extLst>
          </p:cNvPr>
          <p:cNvSpPr/>
          <p:nvPr/>
        </p:nvSpPr>
        <p:spPr>
          <a:xfrm>
            <a:off x="3203848" y="2492896"/>
            <a:ext cx="432048" cy="216024"/>
          </a:xfrm>
          <a:prstGeom prst="rightArrow">
            <a:avLst/>
          </a:prstGeom>
        </p:spPr>
        <p:style>
          <a:lnRef idx="0">
            <a:schemeClr val="dk1"/>
          </a:lnRef>
          <a:fillRef idx="3">
            <a:schemeClr val="dk1"/>
          </a:fillRef>
          <a:effectRef idx="3">
            <a:schemeClr val="dk1"/>
          </a:effectRef>
          <a:fontRef idx="minor">
            <a:schemeClr val="lt1"/>
          </a:fontRef>
        </p:style>
        <p:txBody>
          <a:bodyPr anchor="ctr"/>
          <a:lstStyle/>
          <a:p>
            <a:pPr algn="ctr">
              <a:defRPr/>
            </a:pPr>
            <a:endParaRPr lang="fr-FR"/>
          </a:p>
        </p:txBody>
      </p:sp>
      <p:sp>
        <p:nvSpPr>
          <p:cNvPr id="10" name="Flèche droite 9">
            <a:hlinkClick r:id="rId5" action="ppaction://hlinksldjump"/>
            <a:extLst>
              <a:ext uri="{FF2B5EF4-FFF2-40B4-BE49-F238E27FC236}">
                <a16:creationId xmlns:a16="http://schemas.microsoft.com/office/drawing/2014/main" id="{0E864A88-180B-A975-2161-61EF14A74966}"/>
              </a:ext>
            </a:extLst>
          </p:cNvPr>
          <p:cNvSpPr/>
          <p:nvPr/>
        </p:nvSpPr>
        <p:spPr>
          <a:xfrm>
            <a:off x="3203848" y="3068960"/>
            <a:ext cx="432048" cy="216024"/>
          </a:xfrm>
          <a:prstGeom prst="rightArrow">
            <a:avLst/>
          </a:prstGeom>
        </p:spPr>
        <p:style>
          <a:lnRef idx="0">
            <a:schemeClr val="dk1"/>
          </a:lnRef>
          <a:fillRef idx="3">
            <a:schemeClr val="dk1"/>
          </a:fillRef>
          <a:effectRef idx="3">
            <a:schemeClr val="dk1"/>
          </a:effectRef>
          <a:fontRef idx="minor">
            <a:schemeClr val="lt1"/>
          </a:fontRef>
        </p:style>
        <p:txBody>
          <a:bodyPr anchor="ctr"/>
          <a:lstStyle/>
          <a:p>
            <a:pPr algn="ctr">
              <a:defRPr/>
            </a:pPr>
            <a:endParaRPr lang="fr-F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4">
            <a:extLst>
              <a:ext uri="{FF2B5EF4-FFF2-40B4-BE49-F238E27FC236}">
                <a16:creationId xmlns:a16="http://schemas.microsoft.com/office/drawing/2014/main" id="{2C55C05D-49A3-2767-5B77-109540FEB6A7}"/>
              </a:ext>
            </a:extLst>
          </p:cNvPr>
          <p:cNvSpPr>
            <a:spLocks noGrp="1" noChangeArrowheads="1"/>
          </p:cNvSpPr>
          <p:nvPr>
            <p:ph type="body" idx="1"/>
          </p:nvPr>
        </p:nvSpPr>
        <p:spPr>
          <a:noFill/>
          <a:ln>
            <a:solidFill>
              <a:schemeClr val="tx1"/>
            </a:solidFill>
            <a:miter lim="800000"/>
            <a:headEnd/>
            <a:tailEnd/>
          </a:ln>
        </p:spPr>
        <p:txBody>
          <a:bodyPr/>
          <a:lstStyle/>
          <a:p>
            <a:pPr eaLnBrk="1" hangingPunct="1">
              <a:lnSpc>
                <a:spcPct val="80000"/>
              </a:lnSpc>
            </a:pPr>
            <a:r>
              <a:rPr lang="fr-FR" altLang="fr-FR">
                <a:solidFill>
                  <a:srgbClr val="080808"/>
                </a:solidFill>
              </a:rPr>
              <a:t>La Norvège</a:t>
            </a:r>
            <a:br>
              <a:rPr lang="fr-FR" altLang="fr-FR">
                <a:solidFill>
                  <a:srgbClr val="080808"/>
                </a:solidFill>
              </a:rPr>
            </a:br>
            <a:r>
              <a:rPr lang="fr-FR" altLang="fr-FR" i="1">
                <a:solidFill>
                  <a:srgbClr val="080808"/>
                </a:solidFill>
              </a:rPr>
              <a:t>Croisière 8 jours</a:t>
            </a:r>
            <a:br>
              <a:rPr lang="fr-FR" altLang="fr-FR" i="1">
                <a:solidFill>
                  <a:srgbClr val="FFFFCC"/>
                </a:solidFill>
              </a:rPr>
            </a:br>
            <a:br>
              <a:rPr lang="fr-FR" altLang="fr-FR" i="1">
                <a:solidFill>
                  <a:srgbClr val="FFFFCC"/>
                </a:solidFill>
              </a:rPr>
            </a:br>
            <a:endParaRPr lang="fr-FR" altLang="fr-FR" i="1">
              <a:solidFill>
                <a:srgbClr val="FFFFCC"/>
              </a:solidFill>
            </a:endParaRPr>
          </a:p>
          <a:p>
            <a:pPr eaLnBrk="1" hangingPunct="1">
              <a:lnSpc>
                <a:spcPct val="80000"/>
              </a:lnSpc>
            </a:pPr>
            <a:r>
              <a:rPr lang="fr-FR" altLang="fr-FR" sz="2000" i="1">
                <a:solidFill>
                  <a:srgbClr val="080808"/>
                </a:solidFill>
              </a:rPr>
              <a:t>Epsum factorial non deposit quid pro quo hic escorol. Olypian quarrels et gorilla congolium sic ad nauseum. Souvlaki ignitus carborundum e pluribus unum. Defacto lingo est igpay atinlay.</a:t>
            </a:r>
          </a:p>
          <a:p>
            <a:pPr eaLnBrk="1" hangingPunct="1">
              <a:lnSpc>
                <a:spcPct val="80000"/>
              </a:lnSpc>
            </a:pPr>
            <a:endParaRPr lang="fr-FR" altLang="fr-FR" sz="2000" i="1">
              <a:solidFill>
                <a:srgbClr val="080808"/>
              </a:solidFill>
            </a:endParaRPr>
          </a:p>
          <a:p>
            <a:pPr eaLnBrk="1" hangingPunct="1">
              <a:lnSpc>
                <a:spcPct val="80000"/>
              </a:lnSpc>
            </a:pPr>
            <a:r>
              <a:rPr lang="fr-FR" altLang="fr-FR" sz="2000" i="1">
                <a:solidFill>
                  <a:srgbClr val="080808"/>
                </a:solidFill>
              </a:rPr>
              <a:t> Marquee selectus non feline nolo contendre. Gratuitous octopus niacin, sodium glutimate. Quote meon an estimate et non interruptus stadium. Sic tempus fugit esperanto hiccup estrogen. Glorious baklava ex librus hup hey ad infinitum. Non sequitur condominium facile et geranium incognito. Epsum factorial non deposit quid pro quo hic escorol. </a:t>
            </a:r>
            <a:endParaRPr lang="fr-FR" altLang="fr-FR" sz="2000">
              <a:solidFill>
                <a:srgbClr val="080808"/>
              </a:solidFill>
            </a:endParaRPr>
          </a:p>
        </p:txBody>
      </p:sp>
      <p:pic>
        <p:nvPicPr>
          <p:cNvPr id="11267" name="Picture 7" descr="DSCF0268">
            <a:extLst>
              <a:ext uri="{FF2B5EF4-FFF2-40B4-BE49-F238E27FC236}">
                <a16:creationId xmlns:a16="http://schemas.microsoft.com/office/drawing/2014/main" id="{52D06E39-86BE-B634-4086-E8BE1D3B5E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7763" y="1052513"/>
            <a:ext cx="2627312" cy="218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9" name="Rectangle 3">
            <a:extLst>
              <a:ext uri="{FF2B5EF4-FFF2-40B4-BE49-F238E27FC236}">
                <a16:creationId xmlns:a16="http://schemas.microsoft.com/office/drawing/2014/main" id="{522C4CB4-0498-5BC2-74D6-919D6B667226}"/>
              </a:ext>
            </a:extLst>
          </p:cNvPr>
          <p:cNvSpPr>
            <a:spLocks noGrp="1" noChangeArrowheads="1"/>
          </p:cNvSpPr>
          <p:nvPr>
            <p:ph type="title"/>
          </p:nvPr>
        </p:nvSpPr>
        <p:spPr>
          <a:xfrm>
            <a:off x="395288" y="260350"/>
            <a:ext cx="8229600" cy="1143000"/>
          </a:xfrm>
        </p:spPr>
        <p:txBody>
          <a:bodyPr/>
          <a:lstStyle/>
          <a:p>
            <a:pPr eaLnBrk="1" hangingPunct="1">
              <a:defRPr/>
            </a:pPr>
            <a:r>
              <a:rPr lang="fr-FR"/>
              <a:t>L’Europe sauvage</a:t>
            </a:r>
          </a:p>
        </p:txBody>
      </p:sp>
      <p:sp>
        <p:nvSpPr>
          <p:cNvPr id="8" name="Bouton d'action : Retour 7">
            <a:hlinkClick r:id="rId3" action="ppaction://hlinksldjump" highlightClick="1"/>
            <a:extLst>
              <a:ext uri="{FF2B5EF4-FFF2-40B4-BE49-F238E27FC236}">
                <a16:creationId xmlns:a16="http://schemas.microsoft.com/office/drawing/2014/main" id="{50F172A5-85A2-2EFD-292D-7E145608747B}"/>
              </a:ext>
            </a:extLst>
          </p:cNvPr>
          <p:cNvSpPr/>
          <p:nvPr/>
        </p:nvSpPr>
        <p:spPr>
          <a:xfrm>
            <a:off x="250825" y="6092825"/>
            <a:ext cx="288925" cy="215900"/>
          </a:xfrm>
          <a:prstGeom prst="actionButtonReturn">
            <a:avLst/>
          </a:prstGeom>
          <a:ln/>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fr-FR"/>
          </a:p>
        </p:txBody>
      </p:sp>
      <p:sp>
        <p:nvSpPr>
          <p:cNvPr id="9" name="Bouton d'action : Précédent 8">
            <a:hlinkClick r:id="" action="ppaction://hlinkshowjump?jump=nextslide" highlightClick="1"/>
            <a:extLst>
              <a:ext uri="{FF2B5EF4-FFF2-40B4-BE49-F238E27FC236}">
                <a16:creationId xmlns:a16="http://schemas.microsoft.com/office/drawing/2014/main" id="{7A93A99C-1170-CC57-0B98-1705622E0E01}"/>
              </a:ext>
            </a:extLst>
          </p:cNvPr>
          <p:cNvSpPr/>
          <p:nvPr/>
        </p:nvSpPr>
        <p:spPr>
          <a:xfrm flipH="1">
            <a:off x="684213" y="6092825"/>
            <a:ext cx="287337" cy="215900"/>
          </a:xfrm>
          <a:prstGeom prst="actionButtonBackPrevious">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fr-F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27D76A39-3ABA-957E-2C66-2E2C4B78C34A}"/>
              </a:ext>
            </a:extLst>
          </p:cNvPr>
          <p:cNvSpPr>
            <a:spLocks noGrp="1" noChangeArrowheads="1"/>
          </p:cNvSpPr>
          <p:nvPr>
            <p:ph type="body" idx="1"/>
          </p:nvPr>
        </p:nvSpPr>
        <p:spPr>
          <a:noFill/>
          <a:ln>
            <a:solidFill>
              <a:schemeClr val="tx1"/>
            </a:solidFill>
            <a:miter lim="800000"/>
            <a:headEnd/>
            <a:tailEnd/>
          </a:ln>
        </p:spPr>
        <p:txBody>
          <a:bodyPr/>
          <a:lstStyle/>
          <a:p>
            <a:pPr eaLnBrk="1" hangingPunct="1">
              <a:lnSpc>
                <a:spcPct val="80000"/>
              </a:lnSpc>
            </a:pPr>
            <a:r>
              <a:rPr lang="fr-FR" altLang="fr-FR">
                <a:solidFill>
                  <a:srgbClr val="080808"/>
                </a:solidFill>
              </a:rPr>
              <a:t>L’Islande</a:t>
            </a:r>
            <a:br>
              <a:rPr lang="fr-FR" altLang="fr-FR">
                <a:solidFill>
                  <a:srgbClr val="080808"/>
                </a:solidFill>
              </a:rPr>
            </a:br>
            <a:r>
              <a:rPr lang="fr-FR" altLang="fr-FR" i="1">
                <a:solidFill>
                  <a:srgbClr val="080808"/>
                </a:solidFill>
              </a:rPr>
              <a:t>Circuit 9 jours</a:t>
            </a:r>
            <a:br>
              <a:rPr lang="fr-FR" altLang="fr-FR" i="1">
                <a:solidFill>
                  <a:srgbClr val="080808"/>
                </a:solidFill>
              </a:rPr>
            </a:br>
            <a:br>
              <a:rPr lang="fr-FR" altLang="fr-FR" i="1">
                <a:solidFill>
                  <a:srgbClr val="080808"/>
                </a:solidFill>
              </a:rPr>
            </a:br>
            <a:endParaRPr lang="fr-FR" altLang="fr-FR" i="1">
              <a:solidFill>
                <a:srgbClr val="080808"/>
              </a:solidFill>
            </a:endParaRPr>
          </a:p>
          <a:p>
            <a:pPr eaLnBrk="1" hangingPunct="1">
              <a:lnSpc>
                <a:spcPct val="80000"/>
              </a:lnSpc>
            </a:pPr>
            <a:r>
              <a:rPr lang="fr-FR" altLang="fr-FR" sz="2000" i="1">
                <a:solidFill>
                  <a:srgbClr val="080808"/>
                </a:solidFill>
              </a:rPr>
              <a:t>Epsum factorial non deposit quid pro quo hic escorol. Olypian quarrels et gorilla congolium sic ad nauseum. Souvlaki ignitus carborundum e pluribus unum. Defacto lingo est igpay atinlay.</a:t>
            </a:r>
          </a:p>
          <a:p>
            <a:pPr eaLnBrk="1" hangingPunct="1">
              <a:lnSpc>
                <a:spcPct val="80000"/>
              </a:lnSpc>
            </a:pPr>
            <a:endParaRPr lang="fr-FR" altLang="fr-FR" sz="2000" i="1">
              <a:solidFill>
                <a:srgbClr val="080808"/>
              </a:solidFill>
            </a:endParaRPr>
          </a:p>
          <a:p>
            <a:pPr eaLnBrk="1" hangingPunct="1">
              <a:lnSpc>
                <a:spcPct val="80000"/>
              </a:lnSpc>
            </a:pPr>
            <a:r>
              <a:rPr lang="fr-FR" altLang="fr-FR" sz="2000" i="1">
                <a:solidFill>
                  <a:srgbClr val="080808"/>
                </a:solidFill>
              </a:rPr>
              <a:t> Marquee selectus non feline nolo contendre. Gratuitous octopus niacin, sodium glutimate. Quote meon an estimate et non interruptus stadium. Sic tempus fugit esperanto hiccup estrogen. Glorious baklava ex librus hup hey ad infinitum. Non sequitur condominium facile et geranium incognito. Epsum factorial non deposit quid pro quo hic escorol. </a:t>
            </a:r>
            <a:endParaRPr lang="fr-FR" altLang="fr-FR" sz="2000">
              <a:solidFill>
                <a:srgbClr val="080808"/>
              </a:solidFill>
            </a:endParaRPr>
          </a:p>
        </p:txBody>
      </p:sp>
      <p:sp>
        <p:nvSpPr>
          <p:cNvPr id="25606" name="Rectangle 6">
            <a:extLst>
              <a:ext uri="{FF2B5EF4-FFF2-40B4-BE49-F238E27FC236}">
                <a16:creationId xmlns:a16="http://schemas.microsoft.com/office/drawing/2014/main" id="{FB96124A-EDF7-D0F8-880F-478F3FD7F608}"/>
              </a:ext>
            </a:extLst>
          </p:cNvPr>
          <p:cNvSpPr>
            <a:spLocks noGrp="1" noChangeArrowheads="1"/>
          </p:cNvSpPr>
          <p:nvPr>
            <p:ph type="title"/>
          </p:nvPr>
        </p:nvSpPr>
        <p:spPr>
          <a:xfrm>
            <a:off x="395288" y="260350"/>
            <a:ext cx="8229600" cy="1143000"/>
          </a:xfrm>
        </p:spPr>
        <p:txBody>
          <a:bodyPr/>
          <a:lstStyle/>
          <a:p>
            <a:pPr eaLnBrk="1" hangingPunct="1">
              <a:defRPr/>
            </a:pPr>
            <a:r>
              <a:rPr lang="fr-FR"/>
              <a:t>L’Europe sauvage</a:t>
            </a:r>
          </a:p>
        </p:txBody>
      </p:sp>
      <p:pic>
        <p:nvPicPr>
          <p:cNvPr id="12292" name="Picture 8" descr="DSCF0046">
            <a:extLst>
              <a:ext uri="{FF2B5EF4-FFF2-40B4-BE49-F238E27FC236}">
                <a16:creationId xmlns:a16="http://schemas.microsoft.com/office/drawing/2014/main" id="{2D765090-C1E0-1D77-206E-2AFD570BF3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16791"/>
          <a:stretch>
            <a:fillRect/>
          </a:stretch>
        </p:blipFill>
        <p:spPr bwMode="auto">
          <a:xfrm>
            <a:off x="6877050" y="692150"/>
            <a:ext cx="2076450"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Bouton d'action : Précédent 6">
            <a:hlinkClick r:id="" action="ppaction://hlinkshowjump?jump=nextslide" highlightClick="1"/>
            <a:extLst>
              <a:ext uri="{FF2B5EF4-FFF2-40B4-BE49-F238E27FC236}">
                <a16:creationId xmlns:a16="http://schemas.microsoft.com/office/drawing/2014/main" id="{C6D60FE4-F748-1585-786A-4D7A46DB05C3}"/>
              </a:ext>
            </a:extLst>
          </p:cNvPr>
          <p:cNvSpPr/>
          <p:nvPr/>
        </p:nvSpPr>
        <p:spPr>
          <a:xfrm flipH="1">
            <a:off x="684213" y="6092825"/>
            <a:ext cx="287337" cy="215900"/>
          </a:xfrm>
          <a:prstGeom prst="actionButtonBackPrevious">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fr-FR"/>
          </a:p>
        </p:txBody>
      </p:sp>
      <p:sp>
        <p:nvSpPr>
          <p:cNvPr id="9" name="Bouton d'action : Retour 8">
            <a:hlinkClick r:id="rId3" action="ppaction://hlinksldjump" highlightClick="1"/>
            <a:extLst>
              <a:ext uri="{FF2B5EF4-FFF2-40B4-BE49-F238E27FC236}">
                <a16:creationId xmlns:a16="http://schemas.microsoft.com/office/drawing/2014/main" id="{D8627CA0-160E-2818-F702-4653FA6018A3}"/>
              </a:ext>
            </a:extLst>
          </p:cNvPr>
          <p:cNvSpPr/>
          <p:nvPr/>
        </p:nvSpPr>
        <p:spPr>
          <a:xfrm>
            <a:off x="250825" y="6092825"/>
            <a:ext cx="288925" cy="215900"/>
          </a:xfrm>
          <a:prstGeom prst="actionButtonReturn">
            <a:avLst/>
          </a:prstGeom>
          <a:ln/>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fr-FR"/>
          </a:p>
        </p:txBody>
      </p:sp>
    </p:spTree>
  </p:cSld>
  <p:clrMapOvr>
    <a:masterClrMapping/>
  </p:clrMapOvr>
  <p:transition/>
</p:sld>
</file>

<file path=ppt/theme/theme1.xml><?xml version="1.0" encoding="utf-8"?>
<a:theme xmlns:a="http://schemas.openxmlformats.org/drawingml/2006/main" name="Sommet de montagne">
  <a:themeElements>
    <a:clrScheme name="Sommet de montagne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Sommet de montagne">
      <a:majorFont>
        <a:latin typeface="Arial"/>
        <a:ea typeface=""/>
        <a:cs typeface=""/>
      </a:majorFont>
      <a:minorFont>
        <a:latin typeface="Arial"/>
        <a:ea typeface=""/>
        <a:cs typeface=""/>
      </a:minorFont>
    </a:fontScheme>
    <a:fmtScheme name="Verre de fumée">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ommet de montagne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Sommet de montagne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Sommet de montagne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Sommet de montagne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Sommet de montagne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Sommet de montagne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Sommet de montagne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Sommet de montagne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Sommet de montagne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Mountain Top</Template>
  <TotalTime>3516</TotalTime>
  <Words>646</Words>
  <Application>Microsoft Office PowerPoint</Application>
  <PresentationFormat>Affichage à l'écran (4:3)</PresentationFormat>
  <Paragraphs>45</Paragraphs>
  <Slides>10</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10</vt:i4>
      </vt:variant>
    </vt:vector>
  </HeadingPairs>
  <TitlesOfParts>
    <vt:vector size="14" baseType="lpstr">
      <vt:lpstr>Arial</vt:lpstr>
      <vt:lpstr>Calibri</vt:lpstr>
      <vt:lpstr>Wingdings</vt:lpstr>
      <vt:lpstr>Sommet de montagne</vt:lpstr>
      <vt:lpstr>T-A Voyages</vt:lpstr>
      <vt:lpstr>L’Europe</vt:lpstr>
      <vt:lpstr>L’Europe gastronomique</vt:lpstr>
      <vt:lpstr>L’Europe gastronomique</vt:lpstr>
      <vt:lpstr>L’Europe gastronomique</vt:lpstr>
      <vt:lpstr>L’Europe gastronomique</vt:lpstr>
      <vt:lpstr>L’Europe Sauvage</vt:lpstr>
      <vt:lpstr>L’Europe sauvage</vt:lpstr>
      <vt:lpstr>L’Europe sauvage</vt:lpstr>
      <vt:lpstr>L’Europe sauvage</vt:lpstr>
    </vt:vector>
  </TitlesOfParts>
  <Company>Top-Assistante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 Voyages</dc:title>
  <dc:creator>Nadège Guilbert</dc:creator>
  <cp:lastModifiedBy>Clic-Formation</cp:lastModifiedBy>
  <cp:revision>25</cp:revision>
  <dcterms:created xsi:type="dcterms:W3CDTF">2006-11-20T15:35:41Z</dcterms:created>
  <dcterms:modified xsi:type="dcterms:W3CDTF">2023-11-14T09:56:16Z</dcterms:modified>
</cp:coreProperties>
</file>