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5" r:id="rId4"/>
    <p:sldId id="276" r:id="rId5"/>
    <p:sldId id="278" r:id="rId6"/>
    <p:sldId id="277" r:id="rId7"/>
    <p:sldId id="279" r:id="rId8"/>
    <p:sldId id="274" r:id="rId9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BF"/>
    <a:srgbClr val="0474A9"/>
    <a:srgbClr val="059DE1"/>
    <a:srgbClr val="E0E0E0"/>
    <a:srgbClr val="F39526"/>
    <a:srgbClr val="41A62B"/>
    <a:srgbClr val="EB6916"/>
    <a:srgbClr val="0078AE"/>
    <a:srgbClr val="4B8622"/>
    <a:srgbClr val="4A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186" y="10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2A93B-088C-4D6A-9A8C-139F6E39C44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01042B0-EA5D-4F52-88DD-4E7D35747E06}">
      <dgm:prSet phldrT="[Texte]"/>
      <dgm:spPr/>
      <dgm:t>
        <a:bodyPr/>
        <a:lstStyle/>
        <a:p>
          <a:r>
            <a:rPr lang="fr-FR" dirty="0"/>
            <a:t>J0</a:t>
          </a:r>
        </a:p>
      </dgm:t>
    </dgm:pt>
    <dgm:pt modelId="{3E61B327-09AF-4991-9D73-13228DE51E93}" type="parTrans" cxnId="{FAF85FBE-51B4-4A16-838E-03BEA4BD5907}">
      <dgm:prSet/>
      <dgm:spPr/>
      <dgm:t>
        <a:bodyPr/>
        <a:lstStyle/>
        <a:p>
          <a:endParaRPr lang="fr-FR"/>
        </a:p>
      </dgm:t>
    </dgm:pt>
    <dgm:pt modelId="{6B230BF7-FC17-4434-974E-58B557ED0286}" type="sibTrans" cxnId="{FAF85FBE-51B4-4A16-838E-03BEA4BD5907}">
      <dgm:prSet/>
      <dgm:spPr/>
      <dgm:t>
        <a:bodyPr/>
        <a:lstStyle/>
        <a:p>
          <a:endParaRPr lang="fr-FR"/>
        </a:p>
      </dgm:t>
    </dgm:pt>
    <dgm:pt modelId="{F2B044FC-089E-48AF-8F60-16916DDCF560}">
      <dgm:prSet phldrT="[Texte]" custT="1"/>
      <dgm:spPr>
        <a:solidFill>
          <a:srgbClr val="0474A9"/>
        </a:solidFill>
      </dgm:spPr>
      <dgm:t>
        <a:bodyPr anchor="t"/>
        <a:lstStyle/>
        <a:p>
          <a:pPr algn="l"/>
          <a:r>
            <a:rPr lang="fr-FR" sz="1050" b="1" dirty="0"/>
            <a:t>Envoi Cahier des charges :</a:t>
          </a:r>
        </a:p>
        <a:p>
          <a:pPr algn="l"/>
          <a:r>
            <a:rPr lang="fr-FR" sz="1000" dirty="0"/>
            <a:t>Tel</a:t>
          </a:r>
        </a:p>
        <a:p>
          <a:pPr algn="l"/>
          <a:r>
            <a:rPr lang="fr-FR" sz="1000" dirty="0"/>
            <a:t>Email</a:t>
          </a:r>
        </a:p>
        <a:p>
          <a:pPr algn="l"/>
          <a:r>
            <a:rPr lang="fr-FR" sz="1000" dirty="0"/>
            <a:t>Site internet</a:t>
          </a:r>
        </a:p>
      </dgm:t>
    </dgm:pt>
    <dgm:pt modelId="{A623C612-A557-4397-AFDC-8C64ED13849A}" type="parTrans" cxnId="{BFDB8C7B-4F69-40E3-BCD0-A68069E6DE5A}">
      <dgm:prSet/>
      <dgm:spPr/>
      <dgm:t>
        <a:bodyPr/>
        <a:lstStyle/>
        <a:p>
          <a:endParaRPr lang="fr-FR"/>
        </a:p>
      </dgm:t>
    </dgm:pt>
    <dgm:pt modelId="{DB1A585E-44F3-4188-A60B-10912A7CEBF0}" type="sibTrans" cxnId="{BFDB8C7B-4F69-40E3-BCD0-A68069E6DE5A}">
      <dgm:prSet/>
      <dgm:spPr/>
      <dgm:t>
        <a:bodyPr/>
        <a:lstStyle/>
        <a:p>
          <a:endParaRPr lang="fr-FR"/>
        </a:p>
      </dgm:t>
    </dgm:pt>
    <dgm:pt modelId="{B9089644-B426-4743-8BB8-AF0A38DB38FF}">
      <dgm:prSet phldrT="[Texte]" custT="1"/>
      <dgm:spPr/>
      <dgm:t>
        <a:bodyPr anchor="t"/>
        <a:lstStyle/>
        <a:p>
          <a:pPr algn="l"/>
          <a:r>
            <a:rPr lang="fr-FR" sz="1050" b="1" dirty="0"/>
            <a:t>Prise en charge :</a:t>
          </a:r>
        </a:p>
        <a:p>
          <a:pPr algn="l"/>
          <a:r>
            <a:rPr lang="fr-FR" sz="1000" dirty="0"/>
            <a:t>Confirmation</a:t>
          </a:r>
        </a:p>
        <a:p>
          <a:pPr algn="l"/>
          <a:r>
            <a:rPr lang="fr-FR" sz="1000" dirty="0"/>
            <a:t>Recherche</a:t>
          </a:r>
        </a:p>
        <a:p>
          <a:pPr algn="l"/>
          <a:r>
            <a:rPr lang="fr-FR" sz="1000" dirty="0"/>
            <a:t>Disponibilités</a:t>
          </a:r>
        </a:p>
        <a:p>
          <a:pPr algn="l"/>
          <a:r>
            <a:rPr lang="fr-FR" sz="1000" dirty="0"/>
            <a:t>Contact lieux</a:t>
          </a:r>
        </a:p>
      </dgm:t>
    </dgm:pt>
    <dgm:pt modelId="{AFF73243-9C35-4AA4-99BE-CEAEA9F4CFA8}" type="parTrans" cxnId="{ADECF6BA-7816-4589-A2FE-CAF0B08A810E}">
      <dgm:prSet/>
      <dgm:spPr/>
      <dgm:t>
        <a:bodyPr/>
        <a:lstStyle/>
        <a:p>
          <a:endParaRPr lang="fr-FR"/>
        </a:p>
      </dgm:t>
    </dgm:pt>
    <dgm:pt modelId="{3E6A59E4-D9D8-4705-800F-9340CEFDE888}" type="sibTrans" cxnId="{ADECF6BA-7816-4589-A2FE-CAF0B08A810E}">
      <dgm:prSet/>
      <dgm:spPr/>
      <dgm:t>
        <a:bodyPr/>
        <a:lstStyle/>
        <a:p>
          <a:endParaRPr lang="fr-FR"/>
        </a:p>
      </dgm:t>
    </dgm:pt>
    <dgm:pt modelId="{9BA34DC9-6EE1-42DD-A84E-9CC35739790B}">
      <dgm:prSet phldrT="[Texte]"/>
      <dgm:spPr/>
      <dgm:t>
        <a:bodyPr/>
        <a:lstStyle/>
        <a:p>
          <a:r>
            <a:rPr lang="fr-FR" dirty="0"/>
            <a:t>J+1</a:t>
          </a:r>
        </a:p>
      </dgm:t>
    </dgm:pt>
    <dgm:pt modelId="{13A68CC6-738E-4760-9A8E-A234EF539AC8}" type="parTrans" cxnId="{9C052FDF-8D3C-493C-881A-E179175705C5}">
      <dgm:prSet/>
      <dgm:spPr/>
      <dgm:t>
        <a:bodyPr/>
        <a:lstStyle/>
        <a:p>
          <a:endParaRPr lang="fr-FR"/>
        </a:p>
      </dgm:t>
    </dgm:pt>
    <dgm:pt modelId="{0FCF709A-5A24-4382-8D76-7770F503E128}" type="sibTrans" cxnId="{9C052FDF-8D3C-493C-881A-E179175705C5}">
      <dgm:prSet/>
      <dgm:spPr/>
      <dgm:t>
        <a:bodyPr/>
        <a:lstStyle/>
        <a:p>
          <a:endParaRPr lang="fr-FR"/>
        </a:p>
      </dgm:t>
    </dgm:pt>
    <dgm:pt modelId="{23A74816-8B1E-481C-BDA3-4B51DDBC02DE}">
      <dgm:prSet phldrT="[Texte]" custT="1"/>
      <dgm:spPr>
        <a:solidFill>
          <a:srgbClr val="0474A9"/>
        </a:solidFill>
      </dgm:spPr>
      <dgm:t>
        <a:bodyPr anchor="t"/>
        <a:lstStyle/>
        <a:p>
          <a:pPr algn="l"/>
          <a:r>
            <a:rPr lang="fr-FR" sz="1050" b="1" i="0" dirty="0"/>
            <a:t>Réception propositions </a:t>
          </a:r>
          <a:r>
            <a:rPr lang="fr-FR" sz="1050" dirty="0"/>
            <a:t>:</a:t>
          </a:r>
        </a:p>
        <a:p>
          <a:pPr algn="l"/>
          <a:r>
            <a:rPr lang="fr-FR" sz="1000" dirty="0"/>
            <a:t>E-mail</a:t>
          </a:r>
        </a:p>
        <a:p>
          <a:pPr algn="l"/>
          <a:r>
            <a:rPr lang="fr-FR" sz="1000" dirty="0"/>
            <a:t>Infos détaillées</a:t>
          </a:r>
        </a:p>
      </dgm:t>
    </dgm:pt>
    <dgm:pt modelId="{65C606B9-0367-4AF5-BE10-9D5F98729D5C}" type="parTrans" cxnId="{862FFF47-8DBE-478A-95CB-069CC4AB6859}">
      <dgm:prSet/>
      <dgm:spPr/>
      <dgm:t>
        <a:bodyPr/>
        <a:lstStyle/>
        <a:p>
          <a:endParaRPr lang="fr-FR"/>
        </a:p>
      </dgm:t>
    </dgm:pt>
    <dgm:pt modelId="{986FB7F0-67A8-45D4-806F-B665B82DE240}" type="sibTrans" cxnId="{862FFF47-8DBE-478A-95CB-069CC4AB6859}">
      <dgm:prSet/>
      <dgm:spPr/>
      <dgm:t>
        <a:bodyPr/>
        <a:lstStyle/>
        <a:p>
          <a:endParaRPr lang="fr-FR"/>
        </a:p>
      </dgm:t>
    </dgm:pt>
    <dgm:pt modelId="{5E0FBF46-FC4E-46F3-A9D4-C611408F226B}">
      <dgm:prSet phldrT="[Texte]" custT="1"/>
      <dgm:spPr/>
      <dgm:t>
        <a:bodyPr anchor="t"/>
        <a:lstStyle/>
        <a:p>
          <a:pPr algn="l"/>
          <a:r>
            <a:rPr lang="fr-FR" sz="1050" b="1" dirty="0"/>
            <a:t>Propositions détaillées :</a:t>
          </a:r>
        </a:p>
        <a:p>
          <a:pPr algn="l"/>
          <a:r>
            <a:rPr lang="fr-FR" sz="1000" b="0" dirty="0"/>
            <a:t>Lieux</a:t>
          </a:r>
        </a:p>
        <a:p>
          <a:pPr algn="l"/>
          <a:r>
            <a:rPr lang="fr-FR" sz="1000" b="0" dirty="0"/>
            <a:t>Devis</a:t>
          </a:r>
        </a:p>
        <a:p>
          <a:pPr algn="l"/>
          <a:r>
            <a:rPr lang="fr-FR" sz="1000" b="0" dirty="0"/>
            <a:t>Activités</a:t>
          </a:r>
        </a:p>
      </dgm:t>
    </dgm:pt>
    <dgm:pt modelId="{6DD11D6B-97EA-4450-8AB8-0329C3B1890E}" type="parTrans" cxnId="{6B5E1D27-33E2-4BB6-88F8-6BDB6239A073}">
      <dgm:prSet/>
      <dgm:spPr/>
      <dgm:t>
        <a:bodyPr/>
        <a:lstStyle/>
        <a:p>
          <a:endParaRPr lang="fr-FR"/>
        </a:p>
      </dgm:t>
    </dgm:pt>
    <dgm:pt modelId="{66F85E75-1508-4660-8FB8-E0898EFF1DCB}" type="sibTrans" cxnId="{6B5E1D27-33E2-4BB6-88F8-6BDB6239A073}">
      <dgm:prSet/>
      <dgm:spPr/>
      <dgm:t>
        <a:bodyPr/>
        <a:lstStyle/>
        <a:p>
          <a:endParaRPr lang="fr-FR"/>
        </a:p>
      </dgm:t>
    </dgm:pt>
    <dgm:pt modelId="{4BCCA518-48CA-47F9-9FF6-3C5AAB355049}">
      <dgm:prSet phldrT="[Texte]"/>
      <dgm:spPr/>
      <dgm:t>
        <a:bodyPr/>
        <a:lstStyle/>
        <a:p>
          <a:r>
            <a:rPr lang="fr-FR" dirty="0"/>
            <a:t>J+2</a:t>
          </a:r>
        </a:p>
      </dgm:t>
    </dgm:pt>
    <dgm:pt modelId="{99F2E534-4366-4349-83B6-252A9C13422C}" type="parTrans" cxnId="{E2EA2EC6-D41B-409F-8BC1-CC8480A7EEAC}">
      <dgm:prSet/>
      <dgm:spPr/>
      <dgm:t>
        <a:bodyPr/>
        <a:lstStyle/>
        <a:p>
          <a:endParaRPr lang="fr-FR"/>
        </a:p>
      </dgm:t>
    </dgm:pt>
    <dgm:pt modelId="{E2001088-2BED-4BEB-B821-93EB047BBAF4}" type="sibTrans" cxnId="{E2EA2EC6-D41B-409F-8BC1-CC8480A7EEAC}">
      <dgm:prSet/>
      <dgm:spPr/>
      <dgm:t>
        <a:bodyPr/>
        <a:lstStyle/>
        <a:p>
          <a:endParaRPr lang="fr-FR"/>
        </a:p>
      </dgm:t>
    </dgm:pt>
    <dgm:pt modelId="{FED406E8-8BCA-4349-8AC1-8292FC2B83FE}">
      <dgm:prSet phldrT="[Texte]"/>
      <dgm:spPr/>
      <dgm:t>
        <a:bodyPr/>
        <a:lstStyle/>
        <a:p>
          <a:r>
            <a:rPr lang="fr-FR" dirty="0"/>
            <a:t>J+3</a:t>
          </a:r>
        </a:p>
      </dgm:t>
    </dgm:pt>
    <dgm:pt modelId="{E8E02485-13D3-45A7-BA13-EEB8D61F697C}" type="parTrans" cxnId="{C84D87BF-4396-4C42-BF55-81BDA4A03465}">
      <dgm:prSet/>
      <dgm:spPr/>
      <dgm:t>
        <a:bodyPr/>
        <a:lstStyle/>
        <a:p>
          <a:endParaRPr lang="fr-FR"/>
        </a:p>
      </dgm:t>
    </dgm:pt>
    <dgm:pt modelId="{9039E9CD-D7C7-414D-B471-FEAB0DD504A1}" type="sibTrans" cxnId="{C84D87BF-4396-4C42-BF55-81BDA4A03465}">
      <dgm:prSet/>
      <dgm:spPr/>
      <dgm:t>
        <a:bodyPr/>
        <a:lstStyle/>
        <a:p>
          <a:endParaRPr lang="fr-FR"/>
        </a:p>
      </dgm:t>
    </dgm:pt>
    <dgm:pt modelId="{61AFD823-91A1-4D02-AC9E-85FED1B0FFAD}">
      <dgm:prSet phldrT="[Texte]"/>
      <dgm:spPr/>
      <dgm:t>
        <a:bodyPr/>
        <a:lstStyle/>
        <a:p>
          <a:r>
            <a:rPr lang="fr-FR" dirty="0"/>
            <a:t>J+4/6</a:t>
          </a:r>
        </a:p>
      </dgm:t>
    </dgm:pt>
    <dgm:pt modelId="{0663DF9F-52EB-4B20-8E3E-884BBC2C8550}" type="parTrans" cxnId="{D45CE438-984C-4CBD-8D81-BB561920FDC9}">
      <dgm:prSet/>
      <dgm:spPr/>
      <dgm:t>
        <a:bodyPr/>
        <a:lstStyle/>
        <a:p>
          <a:endParaRPr lang="fr-FR"/>
        </a:p>
      </dgm:t>
    </dgm:pt>
    <dgm:pt modelId="{408F80FC-038D-4313-851E-C11DD606CBAC}" type="sibTrans" cxnId="{D45CE438-984C-4CBD-8D81-BB561920FDC9}">
      <dgm:prSet/>
      <dgm:spPr/>
      <dgm:t>
        <a:bodyPr/>
        <a:lstStyle/>
        <a:p>
          <a:endParaRPr lang="fr-FR"/>
        </a:p>
      </dgm:t>
    </dgm:pt>
    <dgm:pt modelId="{9C140DFF-A40B-4023-8B5F-1E2727D8F77C}">
      <dgm:prSet phldrT="[Texte]"/>
      <dgm:spPr>
        <a:solidFill>
          <a:srgbClr val="CFD1D4"/>
        </a:solidFill>
      </dgm:spPr>
      <dgm:t>
        <a:bodyPr/>
        <a:lstStyle/>
        <a:p>
          <a:r>
            <a:rPr lang="fr-FR" dirty="0"/>
            <a:t>S+1</a:t>
          </a:r>
        </a:p>
      </dgm:t>
    </dgm:pt>
    <dgm:pt modelId="{67053024-E66F-4C47-8EB1-CBFE3C3FF4A4}" type="parTrans" cxnId="{09249768-1FDF-4FAE-A6C3-1F780CA77296}">
      <dgm:prSet/>
      <dgm:spPr/>
      <dgm:t>
        <a:bodyPr/>
        <a:lstStyle/>
        <a:p>
          <a:endParaRPr lang="fr-FR"/>
        </a:p>
      </dgm:t>
    </dgm:pt>
    <dgm:pt modelId="{C4931DBA-C5F5-4F61-9159-87C496DA0190}" type="sibTrans" cxnId="{09249768-1FDF-4FAE-A6C3-1F780CA77296}">
      <dgm:prSet/>
      <dgm:spPr/>
      <dgm:t>
        <a:bodyPr/>
        <a:lstStyle/>
        <a:p>
          <a:endParaRPr lang="fr-FR"/>
        </a:p>
      </dgm:t>
    </dgm:pt>
    <dgm:pt modelId="{F73C21B9-5723-49D3-AA72-A2755D842F63}">
      <dgm:prSet phldrT="[Texte]"/>
      <dgm:spPr/>
      <dgm:t>
        <a:bodyPr/>
        <a:lstStyle/>
        <a:p>
          <a:r>
            <a:rPr lang="fr-FR" dirty="0"/>
            <a:t>J+6/15</a:t>
          </a:r>
        </a:p>
      </dgm:t>
    </dgm:pt>
    <dgm:pt modelId="{1C8D3FB7-0804-49E3-AEA4-2AB6C40C2168}" type="parTrans" cxnId="{A0A59E47-72C2-4E9E-91C8-70851DB4DAB2}">
      <dgm:prSet/>
      <dgm:spPr/>
      <dgm:t>
        <a:bodyPr/>
        <a:lstStyle/>
        <a:p>
          <a:endParaRPr lang="fr-FR"/>
        </a:p>
      </dgm:t>
    </dgm:pt>
    <dgm:pt modelId="{BB194706-C468-47F0-8DC8-D47CD7892E3C}" type="sibTrans" cxnId="{A0A59E47-72C2-4E9E-91C8-70851DB4DAB2}">
      <dgm:prSet/>
      <dgm:spPr/>
      <dgm:t>
        <a:bodyPr/>
        <a:lstStyle/>
        <a:p>
          <a:endParaRPr lang="fr-FR"/>
        </a:p>
      </dgm:t>
    </dgm:pt>
    <dgm:pt modelId="{C72EAC45-868B-4FFE-9C49-DA308C5E6C76}">
      <dgm:prSet phldrT="[Texte]" custT="1"/>
      <dgm:spPr>
        <a:solidFill>
          <a:srgbClr val="0474A9"/>
        </a:solidFill>
      </dgm:spPr>
      <dgm:t>
        <a:bodyPr vert="vert270"/>
        <a:lstStyle/>
        <a:p>
          <a:r>
            <a:rPr lang="fr-F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3DC4A-F29C-4D8B-9664-E04A4B823FE9}" type="parTrans" cxnId="{2AA2F071-8C0A-44B2-8D28-DABCE509F958}">
      <dgm:prSet/>
      <dgm:spPr/>
      <dgm:t>
        <a:bodyPr/>
        <a:lstStyle/>
        <a:p>
          <a:endParaRPr lang="fr-FR"/>
        </a:p>
      </dgm:t>
    </dgm:pt>
    <dgm:pt modelId="{98052D92-EDB3-49E5-B325-76430FB03B27}" type="sibTrans" cxnId="{2AA2F071-8C0A-44B2-8D28-DABCE509F958}">
      <dgm:prSet/>
      <dgm:spPr/>
      <dgm:t>
        <a:bodyPr/>
        <a:lstStyle/>
        <a:p>
          <a:endParaRPr lang="fr-FR"/>
        </a:p>
      </dgm:t>
    </dgm:pt>
    <dgm:pt modelId="{1B66DDB5-98A5-4E37-8334-1FDFE2E9319F}">
      <dgm:prSet phldrT="[Texte]"/>
      <dgm:spPr/>
      <dgm:t>
        <a:bodyPr/>
        <a:lstStyle/>
        <a:p>
          <a:r>
            <a:rPr lang="fr-FR" dirty="0"/>
            <a:t>JOURS</a:t>
          </a:r>
        </a:p>
      </dgm:t>
    </dgm:pt>
    <dgm:pt modelId="{7E25B759-625D-4109-9F5A-29D8B3A320DE}" type="parTrans" cxnId="{CDD23E2A-21D3-43A0-83C3-E0E9B4063F52}">
      <dgm:prSet/>
      <dgm:spPr/>
      <dgm:t>
        <a:bodyPr/>
        <a:lstStyle/>
        <a:p>
          <a:endParaRPr lang="fr-FR"/>
        </a:p>
      </dgm:t>
    </dgm:pt>
    <dgm:pt modelId="{E3904179-F32F-4DD5-9DC4-80B3BB530FB6}" type="sibTrans" cxnId="{CDD23E2A-21D3-43A0-83C3-E0E9B4063F52}">
      <dgm:prSet/>
      <dgm:spPr/>
      <dgm:t>
        <a:bodyPr/>
        <a:lstStyle/>
        <a:p>
          <a:endParaRPr lang="fr-FR"/>
        </a:p>
      </dgm:t>
    </dgm:pt>
    <dgm:pt modelId="{F56B3122-377A-404A-8120-2DDE947F5816}">
      <dgm:prSet phldrT="[Texte]" custT="1"/>
      <dgm:spPr/>
      <dgm:t>
        <a:bodyPr vert="vert270"/>
        <a:lstStyle/>
        <a:p>
          <a:r>
            <a:rPr lang="fr-F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ALEOU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5A423-4682-4DD8-BFCD-E63D89D003AD}" type="parTrans" cxnId="{97D0B892-02E1-4E3F-A7EA-B2B2E719928A}">
      <dgm:prSet/>
      <dgm:spPr/>
      <dgm:t>
        <a:bodyPr/>
        <a:lstStyle/>
        <a:p>
          <a:endParaRPr lang="fr-FR"/>
        </a:p>
      </dgm:t>
    </dgm:pt>
    <dgm:pt modelId="{43560176-4021-47CF-8892-B9CF02C20691}" type="sibTrans" cxnId="{97D0B892-02E1-4E3F-A7EA-B2B2E719928A}">
      <dgm:prSet/>
      <dgm:spPr/>
      <dgm:t>
        <a:bodyPr/>
        <a:lstStyle/>
        <a:p>
          <a:endParaRPr lang="fr-FR"/>
        </a:p>
      </dgm:t>
    </dgm:pt>
    <dgm:pt modelId="{4AA3AB39-433C-469F-9435-73CB1796C01D}">
      <dgm:prSet phldrT="[Texte]" custT="1"/>
      <dgm:spPr/>
      <dgm:t>
        <a:bodyPr anchor="t"/>
        <a:lstStyle/>
        <a:p>
          <a:pPr algn="l"/>
          <a:r>
            <a:rPr lang="fr-FR" sz="1050" b="1" dirty="0"/>
            <a:t>Selon retour client :</a:t>
          </a:r>
        </a:p>
        <a:p>
          <a:pPr algn="l"/>
          <a:r>
            <a:rPr lang="fr-FR" sz="1000" dirty="0"/>
            <a:t>Relance</a:t>
          </a:r>
        </a:p>
        <a:p>
          <a:pPr algn="l"/>
          <a:r>
            <a:rPr lang="fr-FR" sz="1000" dirty="0"/>
            <a:t>Réponses</a:t>
          </a:r>
        </a:p>
        <a:p>
          <a:pPr algn="l"/>
          <a:r>
            <a:rPr lang="fr-FR" sz="1000" dirty="0"/>
            <a:t>…</a:t>
          </a:r>
        </a:p>
        <a:p>
          <a:pPr algn="l"/>
          <a:endParaRPr lang="fr-FR" sz="900" dirty="0"/>
        </a:p>
      </dgm:t>
    </dgm:pt>
    <dgm:pt modelId="{28E0407D-1C17-424F-8B45-5AC6D5B5C0AF}" type="parTrans" cxnId="{3A584333-30EC-4D23-9B88-E956183CF6A2}">
      <dgm:prSet/>
      <dgm:spPr/>
      <dgm:t>
        <a:bodyPr/>
        <a:lstStyle/>
        <a:p>
          <a:endParaRPr lang="fr-FR"/>
        </a:p>
      </dgm:t>
    </dgm:pt>
    <dgm:pt modelId="{D6DB5F1E-2D70-42A8-B290-19DFEE76BE25}" type="sibTrans" cxnId="{3A584333-30EC-4D23-9B88-E956183CF6A2}">
      <dgm:prSet/>
      <dgm:spPr/>
      <dgm:t>
        <a:bodyPr/>
        <a:lstStyle/>
        <a:p>
          <a:endParaRPr lang="fr-FR"/>
        </a:p>
      </dgm:t>
    </dgm:pt>
    <dgm:pt modelId="{FC29812A-A217-4373-8548-B022CB5D9562}">
      <dgm:prSet phldrT="[Texte]" custT="1"/>
      <dgm:spPr>
        <a:solidFill>
          <a:srgbClr val="0474A9"/>
        </a:solidFill>
      </dgm:spPr>
      <dgm:t>
        <a:bodyPr anchor="t"/>
        <a:lstStyle/>
        <a:p>
          <a:pPr algn="l"/>
          <a:r>
            <a:rPr lang="fr-FR" sz="1050" b="1" dirty="0"/>
            <a:t>Etude des propositions:</a:t>
          </a:r>
        </a:p>
        <a:p>
          <a:pPr algn="l"/>
          <a:r>
            <a:rPr lang="fr-FR" sz="900" dirty="0"/>
            <a:t>Questions complémentaires</a:t>
          </a:r>
        </a:p>
      </dgm:t>
    </dgm:pt>
    <dgm:pt modelId="{F3001CAC-A708-406A-AE16-BB5BD25E9D9E}" type="parTrans" cxnId="{41AF65C0-EDFE-4ABD-A2A1-883C92FA627F}">
      <dgm:prSet/>
      <dgm:spPr/>
      <dgm:t>
        <a:bodyPr/>
        <a:lstStyle/>
        <a:p>
          <a:endParaRPr lang="fr-FR"/>
        </a:p>
      </dgm:t>
    </dgm:pt>
    <dgm:pt modelId="{225B9B3E-0B1B-4964-84F2-9A7B2A6EEF17}" type="sibTrans" cxnId="{41AF65C0-EDFE-4ABD-A2A1-883C92FA627F}">
      <dgm:prSet/>
      <dgm:spPr/>
      <dgm:t>
        <a:bodyPr/>
        <a:lstStyle/>
        <a:p>
          <a:endParaRPr lang="fr-FR"/>
        </a:p>
      </dgm:t>
    </dgm:pt>
    <dgm:pt modelId="{43F553A6-A5CE-4007-B951-2137D4065469}">
      <dgm:prSet phldrT="[Texte]" custT="1"/>
      <dgm:spPr/>
      <dgm:t>
        <a:bodyPr anchor="t"/>
        <a:lstStyle/>
        <a:p>
          <a:pPr algn="l"/>
          <a:r>
            <a:rPr lang="fr-FR" sz="1050" b="1" dirty="0"/>
            <a:t>Selon retour client : </a:t>
          </a:r>
          <a:r>
            <a:rPr lang="fr-FR" sz="900" b="0" dirty="0"/>
            <a:t>Recherches complémentaires</a:t>
          </a:r>
        </a:p>
        <a:p>
          <a:pPr algn="l"/>
          <a:r>
            <a:rPr lang="fr-FR" sz="900" b="0" dirty="0"/>
            <a:t>Validation</a:t>
          </a:r>
        </a:p>
        <a:p>
          <a:pPr algn="l"/>
          <a:r>
            <a:rPr lang="fr-FR" sz="900" b="0" dirty="0"/>
            <a:t>Négociation</a:t>
          </a:r>
          <a:endParaRPr lang="fr-FR" sz="900" dirty="0"/>
        </a:p>
      </dgm:t>
    </dgm:pt>
    <dgm:pt modelId="{A65EE30E-6154-4C40-9437-3AA7C1B52994}" type="parTrans" cxnId="{0E1ACC71-08D0-4A6F-AB62-7C26C51DF41E}">
      <dgm:prSet/>
      <dgm:spPr/>
      <dgm:t>
        <a:bodyPr/>
        <a:lstStyle/>
        <a:p>
          <a:endParaRPr lang="fr-FR"/>
        </a:p>
      </dgm:t>
    </dgm:pt>
    <dgm:pt modelId="{C0D9AC47-84EE-46E7-BBF6-4DC548F01F0E}" type="sibTrans" cxnId="{0E1ACC71-08D0-4A6F-AB62-7C26C51DF41E}">
      <dgm:prSet/>
      <dgm:spPr/>
      <dgm:t>
        <a:bodyPr/>
        <a:lstStyle/>
        <a:p>
          <a:endParaRPr lang="fr-FR"/>
        </a:p>
      </dgm:t>
    </dgm:pt>
    <dgm:pt modelId="{C86F1D70-66BB-424E-9639-809C4578ECDC}">
      <dgm:prSet phldrT="[Texte]" custT="1"/>
      <dgm:spPr>
        <a:solidFill>
          <a:srgbClr val="0474A9"/>
        </a:solidFill>
      </dgm:spPr>
      <dgm:t>
        <a:bodyPr anchor="t"/>
        <a:lstStyle/>
        <a:p>
          <a:pPr algn="l"/>
          <a:r>
            <a:rPr lang="fr-FR" sz="1050" b="1" dirty="0"/>
            <a:t>Retour sur les  propositions :</a:t>
          </a:r>
        </a:p>
        <a:p>
          <a:pPr algn="l"/>
          <a:r>
            <a:rPr lang="fr-FR" sz="1000" b="0" dirty="0"/>
            <a:t>Modifications éventuelles </a:t>
          </a:r>
        </a:p>
      </dgm:t>
    </dgm:pt>
    <dgm:pt modelId="{111B9B24-0E24-4804-AB90-5AD16A4E7065}" type="parTrans" cxnId="{42C8AB09-093B-47A0-9851-29FCB508B017}">
      <dgm:prSet/>
      <dgm:spPr/>
      <dgm:t>
        <a:bodyPr/>
        <a:lstStyle/>
        <a:p>
          <a:endParaRPr lang="fr-FR"/>
        </a:p>
      </dgm:t>
    </dgm:pt>
    <dgm:pt modelId="{A4F197C6-33AE-4644-8834-018A628A0DAE}" type="sibTrans" cxnId="{42C8AB09-093B-47A0-9851-29FCB508B017}">
      <dgm:prSet/>
      <dgm:spPr/>
      <dgm:t>
        <a:bodyPr/>
        <a:lstStyle/>
        <a:p>
          <a:endParaRPr lang="fr-FR"/>
        </a:p>
      </dgm:t>
    </dgm:pt>
    <dgm:pt modelId="{B92BB667-7100-4BE9-97F6-ECAF984BF2AF}">
      <dgm:prSet phldrT="[Texte]" custT="1"/>
      <dgm:spPr/>
      <dgm:t>
        <a:bodyPr anchor="t"/>
        <a:lstStyle/>
        <a:p>
          <a:pPr algn="l"/>
          <a:r>
            <a:rPr lang="fr-FR" sz="1050" b="1" dirty="0"/>
            <a:t>Validation :</a:t>
          </a:r>
        </a:p>
        <a:p>
          <a:pPr algn="l"/>
          <a:r>
            <a:rPr lang="fr-FR" sz="1000" dirty="0"/>
            <a:t>Paiement acompte</a:t>
          </a:r>
        </a:p>
        <a:p>
          <a:pPr algn="l"/>
          <a:r>
            <a:rPr lang="fr-FR" sz="1000" dirty="0"/>
            <a:t>Signature devis</a:t>
          </a:r>
        </a:p>
      </dgm:t>
    </dgm:pt>
    <dgm:pt modelId="{DA246335-5718-46B2-9BCC-FFF5E32DEA6C}" type="parTrans" cxnId="{3AE29DAC-AE59-41E8-A2A9-64AF356C3A33}">
      <dgm:prSet/>
      <dgm:spPr/>
      <dgm:t>
        <a:bodyPr/>
        <a:lstStyle/>
        <a:p>
          <a:endParaRPr lang="fr-FR"/>
        </a:p>
      </dgm:t>
    </dgm:pt>
    <dgm:pt modelId="{5C6E023A-5122-4C92-BBFD-4382EDD7308C}" type="sibTrans" cxnId="{3AE29DAC-AE59-41E8-A2A9-64AF356C3A33}">
      <dgm:prSet/>
      <dgm:spPr/>
      <dgm:t>
        <a:bodyPr/>
        <a:lstStyle/>
        <a:p>
          <a:endParaRPr lang="fr-FR"/>
        </a:p>
      </dgm:t>
    </dgm:pt>
    <dgm:pt modelId="{91E75656-87A0-4DFE-931E-09B330C83268}">
      <dgm:prSet phldrT="[Texte]" custT="1"/>
      <dgm:spPr>
        <a:solidFill>
          <a:srgbClr val="0474A9"/>
        </a:solidFill>
      </dgm:spPr>
      <dgm:t>
        <a:bodyPr anchor="t"/>
        <a:lstStyle/>
        <a:p>
          <a:pPr algn="l"/>
          <a:r>
            <a:rPr lang="fr-FR" sz="1050" b="1" dirty="0"/>
            <a:t>Confirmation:</a:t>
          </a:r>
        </a:p>
        <a:p>
          <a:pPr algn="l"/>
          <a:r>
            <a:rPr lang="fr-FR" sz="1000" dirty="0"/>
            <a:t>BDC </a:t>
          </a:r>
        </a:p>
        <a:p>
          <a:pPr algn="l"/>
          <a:r>
            <a:rPr lang="fr-FR" sz="1000" dirty="0"/>
            <a:t>Paiement acompte</a:t>
          </a:r>
        </a:p>
      </dgm:t>
    </dgm:pt>
    <dgm:pt modelId="{8637B81E-A589-4305-808F-F4D5288BCE3F}" type="parTrans" cxnId="{DDB53B3A-7F0D-4CC6-94E6-7D1FD75EC05B}">
      <dgm:prSet/>
      <dgm:spPr/>
      <dgm:t>
        <a:bodyPr/>
        <a:lstStyle/>
        <a:p>
          <a:endParaRPr lang="fr-FR"/>
        </a:p>
      </dgm:t>
    </dgm:pt>
    <dgm:pt modelId="{79D753B0-2356-4CDF-BAA8-FDD19D622FAC}" type="sibTrans" cxnId="{DDB53B3A-7F0D-4CC6-94E6-7D1FD75EC05B}">
      <dgm:prSet/>
      <dgm:spPr/>
      <dgm:t>
        <a:bodyPr/>
        <a:lstStyle/>
        <a:p>
          <a:endParaRPr lang="fr-FR"/>
        </a:p>
      </dgm:t>
    </dgm:pt>
    <dgm:pt modelId="{A437D67E-3CDE-48AD-9B82-357D60975EFB}">
      <dgm:prSet phldrT="[Texte]" custT="1"/>
      <dgm:spPr>
        <a:solidFill>
          <a:srgbClr val="0474A9"/>
        </a:solidFill>
      </dgm:spPr>
      <dgm:t>
        <a:bodyPr anchor="t"/>
        <a:lstStyle/>
        <a:p>
          <a:pPr algn="l"/>
          <a:r>
            <a:rPr lang="fr-FR" sz="1050" b="1" dirty="0"/>
            <a:t>Envoi informations :</a:t>
          </a:r>
        </a:p>
        <a:p>
          <a:pPr algn="l"/>
          <a:r>
            <a:rPr lang="fr-FR" sz="1000" dirty="0" err="1"/>
            <a:t>Rooming-lists</a:t>
          </a:r>
          <a:endParaRPr lang="fr-FR" sz="1000" dirty="0"/>
        </a:p>
        <a:p>
          <a:pPr algn="l"/>
          <a:r>
            <a:rPr lang="fr-FR" sz="1000" dirty="0"/>
            <a:t>Menus</a:t>
          </a:r>
        </a:p>
        <a:p>
          <a:pPr algn="l"/>
          <a:r>
            <a:rPr lang="fr-FR" sz="1000" dirty="0"/>
            <a:t>Logos</a:t>
          </a:r>
        </a:p>
        <a:p>
          <a:pPr algn="l"/>
          <a:r>
            <a:rPr lang="fr-FR" sz="1000" dirty="0"/>
            <a:t>…</a:t>
          </a:r>
        </a:p>
      </dgm:t>
    </dgm:pt>
    <dgm:pt modelId="{423F3484-FEBF-4390-BEBD-3F0F9435B95A}" type="parTrans" cxnId="{1AF47B90-A118-491B-8C3B-86081420F4BF}">
      <dgm:prSet/>
      <dgm:spPr/>
      <dgm:t>
        <a:bodyPr/>
        <a:lstStyle/>
        <a:p>
          <a:endParaRPr lang="fr-FR"/>
        </a:p>
      </dgm:t>
    </dgm:pt>
    <dgm:pt modelId="{5A0FEFDC-81EA-461E-B455-59162F0DED8A}" type="sibTrans" cxnId="{1AF47B90-A118-491B-8C3B-86081420F4BF}">
      <dgm:prSet/>
      <dgm:spPr/>
      <dgm:t>
        <a:bodyPr/>
        <a:lstStyle/>
        <a:p>
          <a:endParaRPr lang="fr-FR"/>
        </a:p>
      </dgm:t>
    </dgm:pt>
    <dgm:pt modelId="{35F243C5-4386-4694-9FF9-46C9FB1CA84A}">
      <dgm:prSet phldrT="[Texte]" custT="1"/>
      <dgm:spPr>
        <a:solidFill>
          <a:srgbClr val="0474A9"/>
        </a:solidFill>
      </dgm:spPr>
      <dgm:t>
        <a:bodyPr anchor="ctr"/>
        <a:lstStyle/>
        <a:p>
          <a:pPr algn="ctr"/>
          <a:r>
            <a:rPr lang="fr-FR" sz="1400" b="1" dirty="0"/>
            <a:t>Paiement</a:t>
          </a:r>
        </a:p>
      </dgm:t>
    </dgm:pt>
    <dgm:pt modelId="{BF9D0572-0942-4E66-98B0-1FA526D911C2}" type="parTrans" cxnId="{63936248-4489-48DB-A804-75DCE55194DE}">
      <dgm:prSet/>
      <dgm:spPr/>
      <dgm:t>
        <a:bodyPr/>
        <a:lstStyle/>
        <a:p>
          <a:endParaRPr lang="fr-FR"/>
        </a:p>
      </dgm:t>
    </dgm:pt>
    <dgm:pt modelId="{97D78821-06E1-448B-A3BB-AA45A00407E6}" type="sibTrans" cxnId="{63936248-4489-48DB-A804-75DCE55194DE}">
      <dgm:prSet/>
      <dgm:spPr/>
      <dgm:t>
        <a:bodyPr/>
        <a:lstStyle/>
        <a:p>
          <a:endParaRPr lang="fr-FR"/>
        </a:p>
      </dgm:t>
    </dgm:pt>
    <dgm:pt modelId="{0C5B9322-D765-457D-95CB-12C266E3CF20}">
      <dgm:prSet phldrT="[Texte]" custT="1"/>
      <dgm:spPr/>
      <dgm:t>
        <a:bodyPr anchor="ctr"/>
        <a:lstStyle/>
        <a:p>
          <a:pPr algn="ctr"/>
          <a:r>
            <a:rPr lang="fr-FR" sz="1200" b="1" dirty="0"/>
            <a:t>Facturation </a:t>
          </a:r>
          <a:r>
            <a:rPr lang="fr-FR" sz="1200" b="1" dirty="0" err="1"/>
            <a:t>Reporting</a:t>
          </a:r>
          <a:endParaRPr lang="fr-FR" sz="1200" b="1" dirty="0"/>
        </a:p>
      </dgm:t>
    </dgm:pt>
    <dgm:pt modelId="{5D2DFBE4-C82E-4ACD-B5AD-A41C40130D9F}" type="parTrans" cxnId="{59790E7B-B3A0-4326-8275-48DFEE029D2D}">
      <dgm:prSet/>
      <dgm:spPr/>
      <dgm:t>
        <a:bodyPr/>
        <a:lstStyle/>
        <a:p>
          <a:endParaRPr lang="fr-FR"/>
        </a:p>
      </dgm:t>
    </dgm:pt>
    <dgm:pt modelId="{1D04442B-7761-4940-BB1A-E40FFFD4884B}" type="sibTrans" cxnId="{59790E7B-B3A0-4326-8275-48DFEE029D2D}">
      <dgm:prSet/>
      <dgm:spPr/>
      <dgm:t>
        <a:bodyPr/>
        <a:lstStyle/>
        <a:p>
          <a:endParaRPr lang="fr-FR"/>
        </a:p>
      </dgm:t>
    </dgm:pt>
    <dgm:pt modelId="{5A8F4797-BF31-4730-B2D9-0EF07284F4EF}">
      <dgm:prSet phldrT="[Texte]" custT="1"/>
      <dgm:spPr/>
      <dgm:t>
        <a:bodyPr anchor="t"/>
        <a:lstStyle/>
        <a:p>
          <a:pPr algn="l"/>
          <a:r>
            <a:rPr lang="fr-FR" sz="1050" b="1" dirty="0"/>
            <a:t>Organisation :</a:t>
          </a:r>
        </a:p>
        <a:p>
          <a:pPr algn="l"/>
          <a:r>
            <a:rPr lang="fr-FR" sz="1000" dirty="0"/>
            <a:t>Relation avec le lieu et les prestataires</a:t>
          </a:r>
        </a:p>
      </dgm:t>
    </dgm:pt>
    <dgm:pt modelId="{39C84673-B2EC-49E7-8E14-D7C22D290A97}" type="parTrans" cxnId="{A715FC99-F3D7-4873-B8E1-B9F514E4835C}">
      <dgm:prSet/>
      <dgm:spPr/>
      <dgm:t>
        <a:bodyPr/>
        <a:lstStyle/>
        <a:p>
          <a:endParaRPr lang="fr-FR"/>
        </a:p>
      </dgm:t>
    </dgm:pt>
    <dgm:pt modelId="{A2BE28D6-7BCA-411E-A103-ED279B548BE2}" type="sibTrans" cxnId="{A715FC99-F3D7-4873-B8E1-B9F514E4835C}">
      <dgm:prSet/>
      <dgm:spPr/>
      <dgm:t>
        <a:bodyPr/>
        <a:lstStyle/>
        <a:p>
          <a:endParaRPr lang="fr-FR"/>
        </a:p>
      </dgm:t>
    </dgm:pt>
    <dgm:pt modelId="{F94E7E26-8F75-4A28-A623-551994613294}" type="pres">
      <dgm:prSet presAssocID="{1532A93B-088C-4D6A-9A8C-139F6E39C44F}" presName="theList" presStyleCnt="0">
        <dgm:presLayoutVars>
          <dgm:dir/>
          <dgm:animLvl val="lvl"/>
          <dgm:resizeHandles val="exact"/>
        </dgm:presLayoutVars>
      </dgm:prSet>
      <dgm:spPr/>
    </dgm:pt>
    <dgm:pt modelId="{B173A349-91F3-47BF-93C2-76AC149A8CCB}" type="pres">
      <dgm:prSet presAssocID="{1B66DDB5-98A5-4E37-8334-1FDFE2E9319F}" presName="compNode" presStyleCnt="0"/>
      <dgm:spPr/>
    </dgm:pt>
    <dgm:pt modelId="{49CA747D-A34B-4247-9164-CFB12E54D8A8}" type="pres">
      <dgm:prSet presAssocID="{1B66DDB5-98A5-4E37-8334-1FDFE2E9319F}" presName="aNode" presStyleLbl="bgShp" presStyleIdx="0" presStyleCnt="8" custScaleX="62602"/>
      <dgm:spPr/>
    </dgm:pt>
    <dgm:pt modelId="{28F44FC5-BD52-4533-8BEF-E8B6F80DB225}" type="pres">
      <dgm:prSet presAssocID="{1B66DDB5-98A5-4E37-8334-1FDFE2E9319F}" presName="textNode" presStyleLbl="bgShp" presStyleIdx="0" presStyleCnt="8"/>
      <dgm:spPr/>
    </dgm:pt>
    <dgm:pt modelId="{58B77761-8696-402E-9E1D-E66C3BB7D962}" type="pres">
      <dgm:prSet presAssocID="{1B66DDB5-98A5-4E37-8334-1FDFE2E9319F}" presName="compChildNode" presStyleCnt="0"/>
      <dgm:spPr/>
    </dgm:pt>
    <dgm:pt modelId="{744366DE-D3D7-4A1D-AE61-E58B8B5DA410}" type="pres">
      <dgm:prSet presAssocID="{1B66DDB5-98A5-4E37-8334-1FDFE2E9319F}" presName="theInnerList" presStyleCnt="0"/>
      <dgm:spPr/>
    </dgm:pt>
    <dgm:pt modelId="{D3BE54A2-FFAC-4D83-93EB-9AE1AE3FE313}" type="pres">
      <dgm:prSet presAssocID="{C72EAC45-868B-4FFE-9C49-DA308C5E6C76}" presName="childNode" presStyleLbl="node1" presStyleIdx="0" presStyleCnt="16" custScaleX="66641">
        <dgm:presLayoutVars>
          <dgm:bulletEnabled val="1"/>
        </dgm:presLayoutVars>
      </dgm:prSet>
      <dgm:spPr/>
    </dgm:pt>
    <dgm:pt modelId="{35DA6995-0706-40C0-BA1E-52279684B53E}" type="pres">
      <dgm:prSet presAssocID="{C72EAC45-868B-4FFE-9C49-DA308C5E6C76}" presName="aSpace2" presStyleCnt="0"/>
      <dgm:spPr/>
    </dgm:pt>
    <dgm:pt modelId="{314401BE-BEE0-4DAF-81E5-382A1F6B33F9}" type="pres">
      <dgm:prSet presAssocID="{F56B3122-377A-404A-8120-2DDE947F5816}" presName="childNode" presStyleLbl="node1" presStyleIdx="1" presStyleCnt="16" custScaleX="67239">
        <dgm:presLayoutVars>
          <dgm:bulletEnabled val="1"/>
        </dgm:presLayoutVars>
      </dgm:prSet>
      <dgm:spPr/>
    </dgm:pt>
    <dgm:pt modelId="{157D9960-3CD8-4DEC-B302-78DC617A82E1}" type="pres">
      <dgm:prSet presAssocID="{1B66DDB5-98A5-4E37-8334-1FDFE2E9319F}" presName="aSpace" presStyleCnt="0"/>
      <dgm:spPr/>
    </dgm:pt>
    <dgm:pt modelId="{9C33860A-A16F-4338-BECA-6BFAF45F81BC}" type="pres">
      <dgm:prSet presAssocID="{501042B0-EA5D-4F52-88DD-4E7D35747E06}" presName="compNode" presStyleCnt="0"/>
      <dgm:spPr/>
    </dgm:pt>
    <dgm:pt modelId="{109945D2-022C-45BE-AC44-F4EC6872D310}" type="pres">
      <dgm:prSet presAssocID="{501042B0-EA5D-4F52-88DD-4E7D35747E06}" presName="aNode" presStyleLbl="bgShp" presStyleIdx="1" presStyleCnt="8"/>
      <dgm:spPr/>
    </dgm:pt>
    <dgm:pt modelId="{01AC8BB5-215A-4B37-804B-D1A05CE750DA}" type="pres">
      <dgm:prSet presAssocID="{501042B0-EA5D-4F52-88DD-4E7D35747E06}" presName="textNode" presStyleLbl="bgShp" presStyleIdx="1" presStyleCnt="8"/>
      <dgm:spPr/>
    </dgm:pt>
    <dgm:pt modelId="{ED775FD1-30B6-4ADB-8788-056E9EDB94D9}" type="pres">
      <dgm:prSet presAssocID="{501042B0-EA5D-4F52-88DD-4E7D35747E06}" presName="compChildNode" presStyleCnt="0"/>
      <dgm:spPr/>
    </dgm:pt>
    <dgm:pt modelId="{9369ED06-9CB7-4354-AC1C-89D78ADD3CAE}" type="pres">
      <dgm:prSet presAssocID="{501042B0-EA5D-4F52-88DD-4E7D35747E06}" presName="theInnerList" presStyleCnt="0"/>
      <dgm:spPr/>
    </dgm:pt>
    <dgm:pt modelId="{B5E08E94-3F04-4278-9FEC-AC5F95BDD817}" type="pres">
      <dgm:prSet presAssocID="{F2B044FC-089E-48AF-8F60-16916DDCF560}" presName="childNode" presStyleLbl="node1" presStyleIdx="2" presStyleCnt="16">
        <dgm:presLayoutVars>
          <dgm:bulletEnabled val="1"/>
        </dgm:presLayoutVars>
      </dgm:prSet>
      <dgm:spPr/>
    </dgm:pt>
    <dgm:pt modelId="{B72F1844-2723-4E0D-A331-BB9AFFF7E19F}" type="pres">
      <dgm:prSet presAssocID="{F2B044FC-089E-48AF-8F60-16916DDCF560}" presName="aSpace2" presStyleCnt="0"/>
      <dgm:spPr/>
    </dgm:pt>
    <dgm:pt modelId="{D4B3FE31-B2DF-4754-9052-5D3331CE9788}" type="pres">
      <dgm:prSet presAssocID="{B9089644-B426-4743-8BB8-AF0A38DB38FF}" presName="childNode" presStyleLbl="node1" presStyleIdx="3" presStyleCnt="16">
        <dgm:presLayoutVars>
          <dgm:bulletEnabled val="1"/>
        </dgm:presLayoutVars>
      </dgm:prSet>
      <dgm:spPr/>
    </dgm:pt>
    <dgm:pt modelId="{C795469F-AF18-4FD0-9015-C19085E07F48}" type="pres">
      <dgm:prSet presAssocID="{501042B0-EA5D-4F52-88DD-4E7D35747E06}" presName="aSpace" presStyleCnt="0"/>
      <dgm:spPr/>
    </dgm:pt>
    <dgm:pt modelId="{60AA6028-16F2-4278-A3CF-67BD5ACBB5AD}" type="pres">
      <dgm:prSet presAssocID="{9BA34DC9-6EE1-42DD-A84E-9CC35739790B}" presName="compNode" presStyleCnt="0"/>
      <dgm:spPr/>
    </dgm:pt>
    <dgm:pt modelId="{BB7A82FB-7314-4368-BF1A-3947D130423A}" type="pres">
      <dgm:prSet presAssocID="{9BA34DC9-6EE1-42DD-A84E-9CC35739790B}" presName="aNode" presStyleLbl="bgShp" presStyleIdx="2" presStyleCnt="8"/>
      <dgm:spPr/>
    </dgm:pt>
    <dgm:pt modelId="{680F73F9-5DB8-4562-9533-D36FCE9BC545}" type="pres">
      <dgm:prSet presAssocID="{9BA34DC9-6EE1-42DD-A84E-9CC35739790B}" presName="textNode" presStyleLbl="bgShp" presStyleIdx="2" presStyleCnt="8"/>
      <dgm:spPr/>
    </dgm:pt>
    <dgm:pt modelId="{DE0F2A79-9E61-409F-8AB5-53DCE7DCB237}" type="pres">
      <dgm:prSet presAssocID="{9BA34DC9-6EE1-42DD-A84E-9CC35739790B}" presName="compChildNode" presStyleCnt="0"/>
      <dgm:spPr/>
    </dgm:pt>
    <dgm:pt modelId="{9FDB6F68-3258-41B7-8DB2-5CA3B62D69B0}" type="pres">
      <dgm:prSet presAssocID="{9BA34DC9-6EE1-42DD-A84E-9CC35739790B}" presName="theInnerList" presStyleCnt="0"/>
      <dgm:spPr/>
    </dgm:pt>
    <dgm:pt modelId="{373E4A5D-7182-4FC9-94B0-3996C647FD93}" type="pres">
      <dgm:prSet presAssocID="{23A74816-8B1E-481C-BDA3-4B51DDBC02DE}" presName="childNode" presStyleLbl="node1" presStyleIdx="4" presStyleCnt="16">
        <dgm:presLayoutVars>
          <dgm:bulletEnabled val="1"/>
        </dgm:presLayoutVars>
      </dgm:prSet>
      <dgm:spPr/>
    </dgm:pt>
    <dgm:pt modelId="{F2B122DF-7C46-44A7-A22C-C1E9679AA00C}" type="pres">
      <dgm:prSet presAssocID="{23A74816-8B1E-481C-BDA3-4B51DDBC02DE}" presName="aSpace2" presStyleCnt="0"/>
      <dgm:spPr/>
    </dgm:pt>
    <dgm:pt modelId="{B1B1AE16-B204-44CA-ABCF-A20CEC4C1F8A}" type="pres">
      <dgm:prSet presAssocID="{5E0FBF46-FC4E-46F3-A9D4-C611408F226B}" presName="childNode" presStyleLbl="node1" presStyleIdx="5" presStyleCnt="16">
        <dgm:presLayoutVars>
          <dgm:bulletEnabled val="1"/>
        </dgm:presLayoutVars>
      </dgm:prSet>
      <dgm:spPr/>
    </dgm:pt>
    <dgm:pt modelId="{BAF616B8-1EF0-4A76-8439-0CBC490CF7C2}" type="pres">
      <dgm:prSet presAssocID="{9BA34DC9-6EE1-42DD-A84E-9CC35739790B}" presName="aSpace" presStyleCnt="0"/>
      <dgm:spPr/>
    </dgm:pt>
    <dgm:pt modelId="{74E13B93-0CF5-455B-8758-8035D3185FE1}" type="pres">
      <dgm:prSet presAssocID="{4BCCA518-48CA-47F9-9FF6-3C5AAB355049}" presName="compNode" presStyleCnt="0"/>
      <dgm:spPr/>
    </dgm:pt>
    <dgm:pt modelId="{1AB8F1EB-9C9F-4E79-A993-A9ADE6B0FD52}" type="pres">
      <dgm:prSet presAssocID="{4BCCA518-48CA-47F9-9FF6-3C5AAB355049}" presName="aNode" presStyleLbl="bgShp" presStyleIdx="3" presStyleCnt="8"/>
      <dgm:spPr/>
    </dgm:pt>
    <dgm:pt modelId="{5579DB08-47BF-4C97-9A23-E7D2848B78F4}" type="pres">
      <dgm:prSet presAssocID="{4BCCA518-48CA-47F9-9FF6-3C5AAB355049}" presName="textNode" presStyleLbl="bgShp" presStyleIdx="3" presStyleCnt="8"/>
      <dgm:spPr/>
    </dgm:pt>
    <dgm:pt modelId="{9117D5ED-0D84-4FC0-AFE9-20B06EDD1664}" type="pres">
      <dgm:prSet presAssocID="{4BCCA518-48CA-47F9-9FF6-3C5AAB355049}" presName="compChildNode" presStyleCnt="0"/>
      <dgm:spPr/>
    </dgm:pt>
    <dgm:pt modelId="{1065A061-2E47-405B-BEBA-08FD45EEAA94}" type="pres">
      <dgm:prSet presAssocID="{4BCCA518-48CA-47F9-9FF6-3C5AAB355049}" presName="theInnerList" presStyleCnt="0"/>
      <dgm:spPr/>
    </dgm:pt>
    <dgm:pt modelId="{61A01B8B-0591-41E5-8794-774708FEBBB6}" type="pres">
      <dgm:prSet presAssocID="{FC29812A-A217-4373-8548-B022CB5D9562}" presName="childNode" presStyleLbl="node1" presStyleIdx="6" presStyleCnt="16">
        <dgm:presLayoutVars>
          <dgm:bulletEnabled val="1"/>
        </dgm:presLayoutVars>
      </dgm:prSet>
      <dgm:spPr/>
    </dgm:pt>
    <dgm:pt modelId="{9FFC681E-D7F5-46FC-87A0-4852CAEFB579}" type="pres">
      <dgm:prSet presAssocID="{FC29812A-A217-4373-8548-B022CB5D9562}" presName="aSpace2" presStyleCnt="0"/>
      <dgm:spPr/>
    </dgm:pt>
    <dgm:pt modelId="{75A50035-3734-45C7-BDAA-D04CAF661532}" type="pres">
      <dgm:prSet presAssocID="{4AA3AB39-433C-469F-9435-73CB1796C01D}" presName="childNode" presStyleLbl="node1" presStyleIdx="7" presStyleCnt="16">
        <dgm:presLayoutVars>
          <dgm:bulletEnabled val="1"/>
        </dgm:presLayoutVars>
      </dgm:prSet>
      <dgm:spPr/>
    </dgm:pt>
    <dgm:pt modelId="{FC31C663-E905-41B4-8934-376DBE24E01E}" type="pres">
      <dgm:prSet presAssocID="{4BCCA518-48CA-47F9-9FF6-3C5AAB355049}" presName="aSpace" presStyleCnt="0"/>
      <dgm:spPr/>
    </dgm:pt>
    <dgm:pt modelId="{19BF0AEC-367C-43FA-8391-092D28639A56}" type="pres">
      <dgm:prSet presAssocID="{FED406E8-8BCA-4349-8AC1-8292FC2B83FE}" presName="compNode" presStyleCnt="0"/>
      <dgm:spPr/>
    </dgm:pt>
    <dgm:pt modelId="{AD6954A4-223D-4FB3-B28A-AD72DDBB12D0}" type="pres">
      <dgm:prSet presAssocID="{FED406E8-8BCA-4349-8AC1-8292FC2B83FE}" presName="aNode" presStyleLbl="bgShp" presStyleIdx="4" presStyleCnt="8"/>
      <dgm:spPr/>
    </dgm:pt>
    <dgm:pt modelId="{648E3ABD-A381-4997-BBEB-DF12E84FB730}" type="pres">
      <dgm:prSet presAssocID="{FED406E8-8BCA-4349-8AC1-8292FC2B83FE}" presName="textNode" presStyleLbl="bgShp" presStyleIdx="4" presStyleCnt="8"/>
      <dgm:spPr/>
    </dgm:pt>
    <dgm:pt modelId="{0301A106-B5F4-4002-82A2-626D3588265A}" type="pres">
      <dgm:prSet presAssocID="{FED406E8-8BCA-4349-8AC1-8292FC2B83FE}" presName="compChildNode" presStyleCnt="0"/>
      <dgm:spPr/>
    </dgm:pt>
    <dgm:pt modelId="{EFE4BBD4-B001-488D-A7FE-63A06EE5127F}" type="pres">
      <dgm:prSet presAssocID="{FED406E8-8BCA-4349-8AC1-8292FC2B83FE}" presName="theInnerList" presStyleCnt="0"/>
      <dgm:spPr/>
    </dgm:pt>
    <dgm:pt modelId="{E1BD04DC-83ED-4CA2-8DB8-835738CA923D}" type="pres">
      <dgm:prSet presAssocID="{C86F1D70-66BB-424E-9639-809C4578ECDC}" presName="childNode" presStyleLbl="node1" presStyleIdx="8" presStyleCnt="16">
        <dgm:presLayoutVars>
          <dgm:bulletEnabled val="1"/>
        </dgm:presLayoutVars>
      </dgm:prSet>
      <dgm:spPr/>
    </dgm:pt>
    <dgm:pt modelId="{3DA5A41D-497F-419A-8F3F-6A09C4B95275}" type="pres">
      <dgm:prSet presAssocID="{C86F1D70-66BB-424E-9639-809C4578ECDC}" presName="aSpace2" presStyleCnt="0"/>
      <dgm:spPr/>
    </dgm:pt>
    <dgm:pt modelId="{F881FE77-A7DE-424A-BCCA-740CEE894E9C}" type="pres">
      <dgm:prSet presAssocID="{43F553A6-A5CE-4007-B951-2137D4065469}" presName="childNode" presStyleLbl="node1" presStyleIdx="9" presStyleCnt="16">
        <dgm:presLayoutVars>
          <dgm:bulletEnabled val="1"/>
        </dgm:presLayoutVars>
      </dgm:prSet>
      <dgm:spPr/>
    </dgm:pt>
    <dgm:pt modelId="{825A7AE1-8EB9-47B0-879B-63A63E9FA450}" type="pres">
      <dgm:prSet presAssocID="{FED406E8-8BCA-4349-8AC1-8292FC2B83FE}" presName="aSpace" presStyleCnt="0"/>
      <dgm:spPr/>
    </dgm:pt>
    <dgm:pt modelId="{127591FE-A87C-40A2-B530-238BD102C1B7}" type="pres">
      <dgm:prSet presAssocID="{61AFD823-91A1-4D02-AC9E-85FED1B0FFAD}" presName="compNode" presStyleCnt="0"/>
      <dgm:spPr/>
    </dgm:pt>
    <dgm:pt modelId="{20815A38-4B6C-47F0-B8DD-45041B009C9A}" type="pres">
      <dgm:prSet presAssocID="{61AFD823-91A1-4D02-AC9E-85FED1B0FFAD}" presName="aNode" presStyleLbl="bgShp" presStyleIdx="5" presStyleCnt="8"/>
      <dgm:spPr/>
    </dgm:pt>
    <dgm:pt modelId="{57A36535-7AFE-4D69-B4D0-C4C726E82565}" type="pres">
      <dgm:prSet presAssocID="{61AFD823-91A1-4D02-AC9E-85FED1B0FFAD}" presName="textNode" presStyleLbl="bgShp" presStyleIdx="5" presStyleCnt="8"/>
      <dgm:spPr/>
    </dgm:pt>
    <dgm:pt modelId="{9CDA5BE9-E1AB-40F8-AC2E-CDA0502C7FD3}" type="pres">
      <dgm:prSet presAssocID="{61AFD823-91A1-4D02-AC9E-85FED1B0FFAD}" presName="compChildNode" presStyleCnt="0"/>
      <dgm:spPr/>
    </dgm:pt>
    <dgm:pt modelId="{E82F958C-AC6D-4D39-AA0C-5D0A9562DCA6}" type="pres">
      <dgm:prSet presAssocID="{61AFD823-91A1-4D02-AC9E-85FED1B0FFAD}" presName="theInnerList" presStyleCnt="0"/>
      <dgm:spPr/>
    </dgm:pt>
    <dgm:pt modelId="{1723FC0D-5E06-4B28-8F8D-3E98A28A63DD}" type="pres">
      <dgm:prSet presAssocID="{91E75656-87A0-4DFE-931E-09B330C83268}" presName="childNode" presStyleLbl="node1" presStyleIdx="10" presStyleCnt="16">
        <dgm:presLayoutVars>
          <dgm:bulletEnabled val="1"/>
        </dgm:presLayoutVars>
      </dgm:prSet>
      <dgm:spPr/>
    </dgm:pt>
    <dgm:pt modelId="{0CB72F82-DD28-48BF-B1EC-20F7EE703305}" type="pres">
      <dgm:prSet presAssocID="{91E75656-87A0-4DFE-931E-09B330C83268}" presName="aSpace2" presStyleCnt="0"/>
      <dgm:spPr/>
    </dgm:pt>
    <dgm:pt modelId="{DDDB03B3-1903-4A2D-B29A-DAE559C1D794}" type="pres">
      <dgm:prSet presAssocID="{B92BB667-7100-4BE9-97F6-ECAF984BF2AF}" presName="childNode" presStyleLbl="node1" presStyleIdx="11" presStyleCnt="16">
        <dgm:presLayoutVars>
          <dgm:bulletEnabled val="1"/>
        </dgm:presLayoutVars>
      </dgm:prSet>
      <dgm:spPr/>
    </dgm:pt>
    <dgm:pt modelId="{24853EA1-D025-4B14-915B-531D56F84AD9}" type="pres">
      <dgm:prSet presAssocID="{61AFD823-91A1-4D02-AC9E-85FED1B0FFAD}" presName="aSpace" presStyleCnt="0"/>
      <dgm:spPr/>
    </dgm:pt>
    <dgm:pt modelId="{84167EB9-6482-461B-A5FD-4F9F69A6FB9C}" type="pres">
      <dgm:prSet presAssocID="{F73C21B9-5723-49D3-AA72-A2755D842F63}" presName="compNode" presStyleCnt="0"/>
      <dgm:spPr/>
    </dgm:pt>
    <dgm:pt modelId="{CCEB3EDC-B002-4F29-8318-FD677ECC23FD}" type="pres">
      <dgm:prSet presAssocID="{F73C21B9-5723-49D3-AA72-A2755D842F63}" presName="aNode" presStyleLbl="bgShp" presStyleIdx="6" presStyleCnt="8"/>
      <dgm:spPr/>
    </dgm:pt>
    <dgm:pt modelId="{4D6F6F23-FBF0-4606-809D-5D6659722AC5}" type="pres">
      <dgm:prSet presAssocID="{F73C21B9-5723-49D3-AA72-A2755D842F63}" presName="textNode" presStyleLbl="bgShp" presStyleIdx="6" presStyleCnt="8"/>
      <dgm:spPr/>
    </dgm:pt>
    <dgm:pt modelId="{F8AF75D5-063E-4E77-99BD-D64CC53480EA}" type="pres">
      <dgm:prSet presAssocID="{F73C21B9-5723-49D3-AA72-A2755D842F63}" presName="compChildNode" presStyleCnt="0"/>
      <dgm:spPr/>
    </dgm:pt>
    <dgm:pt modelId="{C1CF6194-F2CB-42BF-9B3F-2E9DA4AF69CE}" type="pres">
      <dgm:prSet presAssocID="{F73C21B9-5723-49D3-AA72-A2755D842F63}" presName="theInnerList" presStyleCnt="0"/>
      <dgm:spPr/>
    </dgm:pt>
    <dgm:pt modelId="{F20EBC8E-8156-48C9-AFAB-459BD21F2169}" type="pres">
      <dgm:prSet presAssocID="{A437D67E-3CDE-48AD-9B82-357D60975EFB}" presName="childNode" presStyleLbl="node1" presStyleIdx="12" presStyleCnt="16">
        <dgm:presLayoutVars>
          <dgm:bulletEnabled val="1"/>
        </dgm:presLayoutVars>
      </dgm:prSet>
      <dgm:spPr/>
    </dgm:pt>
    <dgm:pt modelId="{F1850FFC-5E6A-4C42-8986-7962A6C17CF0}" type="pres">
      <dgm:prSet presAssocID="{A437D67E-3CDE-48AD-9B82-357D60975EFB}" presName="aSpace2" presStyleCnt="0"/>
      <dgm:spPr/>
    </dgm:pt>
    <dgm:pt modelId="{FD28839D-E399-4C1A-9703-5E9542ED46FF}" type="pres">
      <dgm:prSet presAssocID="{5A8F4797-BF31-4730-B2D9-0EF07284F4EF}" presName="childNode" presStyleLbl="node1" presStyleIdx="13" presStyleCnt="16">
        <dgm:presLayoutVars>
          <dgm:bulletEnabled val="1"/>
        </dgm:presLayoutVars>
      </dgm:prSet>
      <dgm:spPr/>
    </dgm:pt>
    <dgm:pt modelId="{7C73922D-0684-40B4-83F1-129B6541DE5A}" type="pres">
      <dgm:prSet presAssocID="{F73C21B9-5723-49D3-AA72-A2755D842F63}" presName="aSpace" presStyleCnt="0"/>
      <dgm:spPr/>
    </dgm:pt>
    <dgm:pt modelId="{C8BBA663-C34C-4F9D-AF25-4BC1B3DBA41B}" type="pres">
      <dgm:prSet presAssocID="{9C140DFF-A40B-4023-8B5F-1E2727D8F77C}" presName="compNode" presStyleCnt="0"/>
      <dgm:spPr/>
    </dgm:pt>
    <dgm:pt modelId="{E8D08618-D0F2-4630-82EA-1A2978EBD13E}" type="pres">
      <dgm:prSet presAssocID="{9C140DFF-A40B-4023-8B5F-1E2727D8F77C}" presName="aNode" presStyleLbl="bgShp" presStyleIdx="7" presStyleCnt="8"/>
      <dgm:spPr/>
    </dgm:pt>
    <dgm:pt modelId="{9F2D4ED3-182A-4AD7-9B73-D486614E9354}" type="pres">
      <dgm:prSet presAssocID="{9C140DFF-A40B-4023-8B5F-1E2727D8F77C}" presName="textNode" presStyleLbl="bgShp" presStyleIdx="7" presStyleCnt="8"/>
      <dgm:spPr/>
    </dgm:pt>
    <dgm:pt modelId="{8362578D-10A9-4B58-AB61-E7D7AA40D1FA}" type="pres">
      <dgm:prSet presAssocID="{9C140DFF-A40B-4023-8B5F-1E2727D8F77C}" presName="compChildNode" presStyleCnt="0"/>
      <dgm:spPr/>
    </dgm:pt>
    <dgm:pt modelId="{2369E8CC-DBEA-4035-A975-B782610F43A3}" type="pres">
      <dgm:prSet presAssocID="{9C140DFF-A40B-4023-8B5F-1E2727D8F77C}" presName="theInnerList" presStyleCnt="0"/>
      <dgm:spPr/>
    </dgm:pt>
    <dgm:pt modelId="{E9EA3AAC-DA96-4D59-8BC4-BD4E00763B4C}" type="pres">
      <dgm:prSet presAssocID="{35F243C5-4386-4694-9FF9-46C9FB1CA84A}" presName="childNode" presStyleLbl="node1" presStyleIdx="14" presStyleCnt="16">
        <dgm:presLayoutVars>
          <dgm:bulletEnabled val="1"/>
        </dgm:presLayoutVars>
      </dgm:prSet>
      <dgm:spPr/>
    </dgm:pt>
    <dgm:pt modelId="{A2B796CC-640F-4800-8C19-4584C9D5BDC5}" type="pres">
      <dgm:prSet presAssocID="{35F243C5-4386-4694-9FF9-46C9FB1CA84A}" presName="aSpace2" presStyleCnt="0"/>
      <dgm:spPr/>
    </dgm:pt>
    <dgm:pt modelId="{5068F028-0101-471B-A631-69E93DA87527}" type="pres">
      <dgm:prSet presAssocID="{0C5B9322-D765-457D-95CB-12C266E3CF20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42C8AB09-093B-47A0-9851-29FCB508B017}" srcId="{FED406E8-8BCA-4349-8AC1-8292FC2B83FE}" destId="{C86F1D70-66BB-424E-9639-809C4578ECDC}" srcOrd="0" destOrd="0" parTransId="{111B9B24-0E24-4804-AB90-5AD16A4E7065}" sibTransId="{A4F197C6-33AE-4644-8834-018A628A0DAE}"/>
    <dgm:cxn modelId="{2CD3A50B-6B6F-4808-BBAE-7ECDA602F3A4}" type="presOf" srcId="{1B66DDB5-98A5-4E37-8334-1FDFE2E9319F}" destId="{28F44FC5-BD52-4533-8BEF-E8B6F80DB225}" srcOrd="1" destOrd="0" presId="urn:microsoft.com/office/officeart/2005/8/layout/lProcess2"/>
    <dgm:cxn modelId="{9920F012-21E8-4D15-89CF-3D01FF07972D}" type="presOf" srcId="{A437D67E-3CDE-48AD-9B82-357D60975EFB}" destId="{F20EBC8E-8156-48C9-AFAB-459BD21F2169}" srcOrd="0" destOrd="0" presId="urn:microsoft.com/office/officeart/2005/8/layout/lProcess2"/>
    <dgm:cxn modelId="{04F0511D-4745-4FF3-90F7-8BC99E60C951}" type="presOf" srcId="{F73C21B9-5723-49D3-AA72-A2755D842F63}" destId="{4D6F6F23-FBF0-4606-809D-5D6659722AC5}" srcOrd="1" destOrd="0" presId="urn:microsoft.com/office/officeart/2005/8/layout/lProcess2"/>
    <dgm:cxn modelId="{6B5E1D27-33E2-4BB6-88F8-6BDB6239A073}" srcId="{9BA34DC9-6EE1-42DD-A84E-9CC35739790B}" destId="{5E0FBF46-FC4E-46F3-A9D4-C611408F226B}" srcOrd="1" destOrd="0" parTransId="{6DD11D6B-97EA-4450-8AB8-0329C3B1890E}" sibTransId="{66F85E75-1508-4660-8FB8-E0898EFF1DCB}"/>
    <dgm:cxn modelId="{3C5FB528-3D90-4FD0-AB01-DC67D8024243}" type="presOf" srcId="{FC29812A-A217-4373-8548-B022CB5D9562}" destId="{61A01B8B-0591-41E5-8794-774708FEBBB6}" srcOrd="0" destOrd="0" presId="urn:microsoft.com/office/officeart/2005/8/layout/lProcess2"/>
    <dgm:cxn modelId="{CDD23E2A-21D3-43A0-83C3-E0E9B4063F52}" srcId="{1532A93B-088C-4D6A-9A8C-139F6E39C44F}" destId="{1B66DDB5-98A5-4E37-8334-1FDFE2E9319F}" srcOrd="0" destOrd="0" parTransId="{7E25B759-625D-4109-9F5A-29D8B3A320DE}" sibTransId="{E3904179-F32F-4DD5-9DC4-80B3BB530FB6}"/>
    <dgm:cxn modelId="{3A584333-30EC-4D23-9B88-E956183CF6A2}" srcId="{4BCCA518-48CA-47F9-9FF6-3C5AAB355049}" destId="{4AA3AB39-433C-469F-9435-73CB1796C01D}" srcOrd="1" destOrd="0" parTransId="{28E0407D-1C17-424F-8B45-5AC6D5B5C0AF}" sibTransId="{D6DB5F1E-2D70-42A8-B290-19DFEE76BE25}"/>
    <dgm:cxn modelId="{D45CE438-984C-4CBD-8D81-BB561920FDC9}" srcId="{1532A93B-088C-4D6A-9A8C-139F6E39C44F}" destId="{61AFD823-91A1-4D02-AC9E-85FED1B0FFAD}" srcOrd="5" destOrd="0" parTransId="{0663DF9F-52EB-4B20-8E3E-884BBC2C8550}" sibTransId="{408F80FC-038D-4313-851E-C11DD606CBAC}"/>
    <dgm:cxn modelId="{646DCA39-AB92-49F9-BCD8-AEC96EA717DD}" type="presOf" srcId="{1532A93B-088C-4D6A-9A8C-139F6E39C44F}" destId="{F94E7E26-8F75-4A28-A623-551994613294}" srcOrd="0" destOrd="0" presId="urn:microsoft.com/office/officeart/2005/8/layout/lProcess2"/>
    <dgm:cxn modelId="{DDB53B3A-7F0D-4CC6-94E6-7D1FD75EC05B}" srcId="{61AFD823-91A1-4D02-AC9E-85FED1B0FFAD}" destId="{91E75656-87A0-4DFE-931E-09B330C83268}" srcOrd="0" destOrd="0" parTransId="{8637B81E-A589-4305-808F-F4D5288BCE3F}" sibTransId="{79D753B0-2356-4CDF-BAA8-FDD19D622FAC}"/>
    <dgm:cxn modelId="{8C38403B-2B2C-4897-97B3-F1584636160F}" type="presOf" srcId="{4BCCA518-48CA-47F9-9FF6-3C5AAB355049}" destId="{1AB8F1EB-9C9F-4E79-A993-A9ADE6B0FD52}" srcOrd="0" destOrd="0" presId="urn:microsoft.com/office/officeart/2005/8/layout/lProcess2"/>
    <dgm:cxn modelId="{42CC5B3B-D68E-4E42-BE97-E9196CC34EC8}" type="presOf" srcId="{F73C21B9-5723-49D3-AA72-A2755D842F63}" destId="{CCEB3EDC-B002-4F29-8318-FD677ECC23FD}" srcOrd="0" destOrd="0" presId="urn:microsoft.com/office/officeart/2005/8/layout/lProcess2"/>
    <dgm:cxn modelId="{62315F3E-074F-49F0-BDA6-98ED9014F094}" type="presOf" srcId="{9BA34DC9-6EE1-42DD-A84E-9CC35739790B}" destId="{680F73F9-5DB8-4562-9533-D36FCE9BC545}" srcOrd="1" destOrd="0" presId="urn:microsoft.com/office/officeart/2005/8/layout/lProcess2"/>
    <dgm:cxn modelId="{B8B0DF41-7B93-4DB6-A66F-A4C35D1CE2FB}" type="presOf" srcId="{B9089644-B426-4743-8BB8-AF0A38DB38FF}" destId="{D4B3FE31-B2DF-4754-9052-5D3331CE9788}" srcOrd="0" destOrd="0" presId="urn:microsoft.com/office/officeart/2005/8/layout/lProcess2"/>
    <dgm:cxn modelId="{A0A59E47-72C2-4E9E-91C8-70851DB4DAB2}" srcId="{1532A93B-088C-4D6A-9A8C-139F6E39C44F}" destId="{F73C21B9-5723-49D3-AA72-A2755D842F63}" srcOrd="6" destOrd="0" parTransId="{1C8D3FB7-0804-49E3-AEA4-2AB6C40C2168}" sibTransId="{BB194706-C468-47F0-8DC8-D47CD7892E3C}"/>
    <dgm:cxn modelId="{862FFF47-8DBE-478A-95CB-069CC4AB6859}" srcId="{9BA34DC9-6EE1-42DD-A84E-9CC35739790B}" destId="{23A74816-8B1E-481C-BDA3-4B51DDBC02DE}" srcOrd="0" destOrd="0" parTransId="{65C606B9-0367-4AF5-BE10-9D5F98729D5C}" sibTransId="{986FB7F0-67A8-45D4-806F-B665B82DE240}"/>
    <dgm:cxn modelId="{63936248-4489-48DB-A804-75DCE55194DE}" srcId="{9C140DFF-A40B-4023-8B5F-1E2727D8F77C}" destId="{35F243C5-4386-4694-9FF9-46C9FB1CA84A}" srcOrd="0" destOrd="0" parTransId="{BF9D0572-0942-4E66-98B0-1FA526D911C2}" sibTransId="{97D78821-06E1-448B-A3BB-AA45A00407E6}"/>
    <dgm:cxn modelId="{09249768-1FDF-4FAE-A6C3-1F780CA77296}" srcId="{1532A93B-088C-4D6A-9A8C-139F6E39C44F}" destId="{9C140DFF-A40B-4023-8B5F-1E2727D8F77C}" srcOrd="7" destOrd="0" parTransId="{67053024-E66F-4C47-8EB1-CBFE3C3FF4A4}" sibTransId="{C4931DBA-C5F5-4F61-9159-87C496DA0190}"/>
    <dgm:cxn modelId="{0C83FB6A-7894-4712-8932-2B8C1B9E4774}" type="presOf" srcId="{61AFD823-91A1-4D02-AC9E-85FED1B0FFAD}" destId="{20815A38-4B6C-47F0-B8DD-45041B009C9A}" srcOrd="0" destOrd="0" presId="urn:microsoft.com/office/officeart/2005/8/layout/lProcess2"/>
    <dgm:cxn modelId="{59FF176C-BF0D-45B0-8631-D0141E93F6AC}" type="presOf" srcId="{9C140DFF-A40B-4023-8B5F-1E2727D8F77C}" destId="{9F2D4ED3-182A-4AD7-9B73-D486614E9354}" srcOrd="1" destOrd="0" presId="urn:microsoft.com/office/officeart/2005/8/layout/lProcess2"/>
    <dgm:cxn modelId="{0E1ACC71-08D0-4A6F-AB62-7C26C51DF41E}" srcId="{FED406E8-8BCA-4349-8AC1-8292FC2B83FE}" destId="{43F553A6-A5CE-4007-B951-2137D4065469}" srcOrd="1" destOrd="0" parTransId="{A65EE30E-6154-4C40-9437-3AA7C1B52994}" sibTransId="{C0D9AC47-84EE-46E7-BBF6-4DC548F01F0E}"/>
    <dgm:cxn modelId="{2AA2F071-8C0A-44B2-8D28-DABCE509F958}" srcId="{1B66DDB5-98A5-4E37-8334-1FDFE2E9319F}" destId="{C72EAC45-868B-4FFE-9C49-DA308C5E6C76}" srcOrd="0" destOrd="0" parTransId="{C4F3DC4A-F29C-4D8B-9664-E04A4B823FE9}" sibTransId="{98052D92-EDB3-49E5-B325-76430FB03B27}"/>
    <dgm:cxn modelId="{14742473-A407-4DCA-AEB6-EB3C244722C0}" type="presOf" srcId="{F56B3122-377A-404A-8120-2DDE947F5816}" destId="{314401BE-BEE0-4DAF-81E5-382A1F6B33F9}" srcOrd="0" destOrd="0" presId="urn:microsoft.com/office/officeart/2005/8/layout/lProcess2"/>
    <dgm:cxn modelId="{7A5D1C54-928D-4A7B-AE61-AED33F597041}" type="presOf" srcId="{61AFD823-91A1-4D02-AC9E-85FED1B0FFAD}" destId="{57A36535-7AFE-4D69-B4D0-C4C726E82565}" srcOrd="1" destOrd="0" presId="urn:microsoft.com/office/officeart/2005/8/layout/lProcess2"/>
    <dgm:cxn modelId="{92A38856-0EDB-46CB-B755-CA86A47A797C}" type="presOf" srcId="{C72EAC45-868B-4FFE-9C49-DA308C5E6C76}" destId="{D3BE54A2-FFAC-4D83-93EB-9AE1AE3FE313}" srcOrd="0" destOrd="0" presId="urn:microsoft.com/office/officeart/2005/8/layout/lProcess2"/>
    <dgm:cxn modelId="{BCDEAA56-65FD-40A4-AA33-F0B5FEAFDF4B}" type="presOf" srcId="{4BCCA518-48CA-47F9-9FF6-3C5AAB355049}" destId="{5579DB08-47BF-4C97-9A23-E7D2848B78F4}" srcOrd="1" destOrd="0" presId="urn:microsoft.com/office/officeart/2005/8/layout/lProcess2"/>
    <dgm:cxn modelId="{59790E7B-B3A0-4326-8275-48DFEE029D2D}" srcId="{9C140DFF-A40B-4023-8B5F-1E2727D8F77C}" destId="{0C5B9322-D765-457D-95CB-12C266E3CF20}" srcOrd="1" destOrd="0" parTransId="{5D2DFBE4-C82E-4ACD-B5AD-A41C40130D9F}" sibTransId="{1D04442B-7761-4940-BB1A-E40FFFD4884B}"/>
    <dgm:cxn modelId="{BFDB8C7B-4F69-40E3-BCD0-A68069E6DE5A}" srcId="{501042B0-EA5D-4F52-88DD-4E7D35747E06}" destId="{F2B044FC-089E-48AF-8F60-16916DDCF560}" srcOrd="0" destOrd="0" parTransId="{A623C612-A557-4397-AFDC-8C64ED13849A}" sibTransId="{DB1A585E-44F3-4188-A60B-10912A7CEBF0}"/>
    <dgm:cxn modelId="{82BA167F-0069-4207-B7FE-69B07D96834C}" type="presOf" srcId="{23A74816-8B1E-481C-BDA3-4B51DDBC02DE}" destId="{373E4A5D-7182-4FC9-94B0-3996C647FD93}" srcOrd="0" destOrd="0" presId="urn:microsoft.com/office/officeart/2005/8/layout/lProcess2"/>
    <dgm:cxn modelId="{0ABFFE87-99B5-4F6B-AE7C-7576BB540630}" type="presOf" srcId="{FED406E8-8BCA-4349-8AC1-8292FC2B83FE}" destId="{AD6954A4-223D-4FB3-B28A-AD72DDBB12D0}" srcOrd="0" destOrd="0" presId="urn:microsoft.com/office/officeart/2005/8/layout/lProcess2"/>
    <dgm:cxn modelId="{2828DB8F-4968-4CC1-9356-BF955C23FAFF}" type="presOf" srcId="{C86F1D70-66BB-424E-9639-809C4578ECDC}" destId="{E1BD04DC-83ED-4CA2-8DB8-835738CA923D}" srcOrd="0" destOrd="0" presId="urn:microsoft.com/office/officeart/2005/8/layout/lProcess2"/>
    <dgm:cxn modelId="{1AF47B90-A118-491B-8C3B-86081420F4BF}" srcId="{F73C21B9-5723-49D3-AA72-A2755D842F63}" destId="{A437D67E-3CDE-48AD-9B82-357D60975EFB}" srcOrd="0" destOrd="0" parTransId="{423F3484-FEBF-4390-BEBD-3F0F9435B95A}" sibTransId="{5A0FEFDC-81EA-461E-B455-59162F0DED8A}"/>
    <dgm:cxn modelId="{97D0B892-02E1-4E3F-A7EA-B2B2E719928A}" srcId="{1B66DDB5-98A5-4E37-8334-1FDFE2E9319F}" destId="{F56B3122-377A-404A-8120-2DDE947F5816}" srcOrd="1" destOrd="0" parTransId="{ED35A423-4682-4DD8-BFCD-E63D89D003AD}" sibTransId="{43560176-4021-47CF-8892-B9CF02C20691}"/>
    <dgm:cxn modelId="{FCCA7895-F5A5-4623-981E-446E87CC2D71}" type="presOf" srcId="{0C5B9322-D765-457D-95CB-12C266E3CF20}" destId="{5068F028-0101-471B-A631-69E93DA87527}" srcOrd="0" destOrd="0" presId="urn:microsoft.com/office/officeart/2005/8/layout/lProcess2"/>
    <dgm:cxn modelId="{858A1296-E6F4-47F1-8FFB-53D52CC96D80}" type="presOf" srcId="{4AA3AB39-433C-469F-9435-73CB1796C01D}" destId="{75A50035-3734-45C7-BDAA-D04CAF661532}" srcOrd="0" destOrd="0" presId="urn:microsoft.com/office/officeart/2005/8/layout/lProcess2"/>
    <dgm:cxn modelId="{27F41696-506A-40D5-8AC6-619F7C78E529}" type="presOf" srcId="{1B66DDB5-98A5-4E37-8334-1FDFE2E9319F}" destId="{49CA747D-A34B-4247-9164-CFB12E54D8A8}" srcOrd="0" destOrd="0" presId="urn:microsoft.com/office/officeart/2005/8/layout/lProcess2"/>
    <dgm:cxn modelId="{B9AF0E99-9C67-4F8B-ADF5-515BF3765FBE}" type="presOf" srcId="{501042B0-EA5D-4F52-88DD-4E7D35747E06}" destId="{109945D2-022C-45BE-AC44-F4EC6872D310}" srcOrd="0" destOrd="0" presId="urn:microsoft.com/office/officeart/2005/8/layout/lProcess2"/>
    <dgm:cxn modelId="{A715FC99-F3D7-4873-B8E1-B9F514E4835C}" srcId="{F73C21B9-5723-49D3-AA72-A2755D842F63}" destId="{5A8F4797-BF31-4730-B2D9-0EF07284F4EF}" srcOrd="1" destOrd="0" parTransId="{39C84673-B2EC-49E7-8E14-D7C22D290A97}" sibTransId="{A2BE28D6-7BCA-411E-A103-ED279B548BE2}"/>
    <dgm:cxn modelId="{BF10929F-C642-48D7-8522-37A849A0D713}" type="presOf" srcId="{9C140DFF-A40B-4023-8B5F-1E2727D8F77C}" destId="{E8D08618-D0F2-4630-82EA-1A2978EBD13E}" srcOrd="0" destOrd="0" presId="urn:microsoft.com/office/officeart/2005/8/layout/lProcess2"/>
    <dgm:cxn modelId="{462BC8A1-C091-4660-886A-D7249E14EBCC}" type="presOf" srcId="{FED406E8-8BCA-4349-8AC1-8292FC2B83FE}" destId="{648E3ABD-A381-4997-BBEB-DF12E84FB730}" srcOrd="1" destOrd="0" presId="urn:microsoft.com/office/officeart/2005/8/layout/lProcess2"/>
    <dgm:cxn modelId="{63DFFCA3-7C4E-40FB-9E24-C3D82C3EF3A8}" type="presOf" srcId="{9BA34DC9-6EE1-42DD-A84E-9CC35739790B}" destId="{BB7A82FB-7314-4368-BF1A-3947D130423A}" srcOrd="0" destOrd="0" presId="urn:microsoft.com/office/officeart/2005/8/layout/lProcess2"/>
    <dgm:cxn modelId="{250663AC-8939-4146-B64D-CD750CA46D7D}" type="presOf" srcId="{43F553A6-A5CE-4007-B951-2137D4065469}" destId="{F881FE77-A7DE-424A-BCCA-740CEE894E9C}" srcOrd="0" destOrd="0" presId="urn:microsoft.com/office/officeart/2005/8/layout/lProcess2"/>
    <dgm:cxn modelId="{3AE29DAC-AE59-41E8-A2A9-64AF356C3A33}" srcId="{61AFD823-91A1-4D02-AC9E-85FED1B0FFAD}" destId="{B92BB667-7100-4BE9-97F6-ECAF984BF2AF}" srcOrd="1" destOrd="0" parTransId="{DA246335-5718-46B2-9BCC-FFF5E32DEA6C}" sibTransId="{5C6E023A-5122-4C92-BBFD-4382EDD7308C}"/>
    <dgm:cxn modelId="{B23798B5-24BA-4D70-80A3-F519F673863C}" type="presOf" srcId="{5A8F4797-BF31-4730-B2D9-0EF07284F4EF}" destId="{FD28839D-E399-4C1A-9703-5E9542ED46FF}" srcOrd="0" destOrd="0" presId="urn:microsoft.com/office/officeart/2005/8/layout/lProcess2"/>
    <dgm:cxn modelId="{ADECF6BA-7816-4589-A2FE-CAF0B08A810E}" srcId="{501042B0-EA5D-4F52-88DD-4E7D35747E06}" destId="{B9089644-B426-4743-8BB8-AF0A38DB38FF}" srcOrd="1" destOrd="0" parTransId="{AFF73243-9C35-4AA4-99BE-CEAEA9F4CFA8}" sibTransId="{3E6A59E4-D9D8-4705-800F-9340CEFDE888}"/>
    <dgm:cxn modelId="{FAF85FBE-51B4-4A16-838E-03BEA4BD5907}" srcId="{1532A93B-088C-4D6A-9A8C-139F6E39C44F}" destId="{501042B0-EA5D-4F52-88DD-4E7D35747E06}" srcOrd="1" destOrd="0" parTransId="{3E61B327-09AF-4991-9D73-13228DE51E93}" sibTransId="{6B230BF7-FC17-4434-974E-58B557ED0286}"/>
    <dgm:cxn modelId="{069CC6BE-79E7-4B81-9577-9B3E32CEE151}" type="presOf" srcId="{35F243C5-4386-4694-9FF9-46C9FB1CA84A}" destId="{E9EA3AAC-DA96-4D59-8BC4-BD4E00763B4C}" srcOrd="0" destOrd="0" presId="urn:microsoft.com/office/officeart/2005/8/layout/lProcess2"/>
    <dgm:cxn modelId="{C84D87BF-4396-4C42-BF55-81BDA4A03465}" srcId="{1532A93B-088C-4D6A-9A8C-139F6E39C44F}" destId="{FED406E8-8BCA-4349-8AC1-8292FC2B83FE}" srcOrd="4" destOrd="0" parTransId="{E8E02485-13D3-45A7-BA13-EEB8D61F697C}" sibTransId="{9039E9CD-D7C7-414D-B471-FEAB0DD504A1}"/>
    <dgm:cxn modelId="{8413DCBF-6A1B-4BFB-940C-8FB2081ABA3D}" type="presOf" srcId="{501042B0-EA5D-4F52-88DD-4E7D35747E06}" destId="{01AC8BB5-215A-4B37-804B-D1A05CE750DA}" srcOrd="1" destOrd="0" presId="urn:microsoft.com/office/officeart/2005/8/layout/lProcess2"/>
    <dgm:cxn modelId="{41AF65C0-EDFE-4ABD-A2A1-883C92FA627F}" srcId="{4BCCA518-48CA-47F9-9FF6-3C5AAB355049}" destId="{FC29812A-A217-4373-8548-B022CB5D9562}" srcOrd="0" destOrd="0" parTransId="{F3001CAC-A708-406A-AE16-BB5BD25E9D9E}" sibTransId="{225B9B3E-0B1B-4964-84F2-9A7B2A6EEF17}"/>
    <dgm:cxn modelId="{E2EA2EC6-D41B-409F-8BC1-CC8480A7EEAC}" srcId="{1532A93B-088C-4D6A-9A8C-139F6E39C44F}" destId="{4BCCA518-48CA-47F9-9FF6-3C5AAB355049}" srcOrd="3" destOrd="0" parTransId="{99F2E534-4366-4349-83B6-252A9C13422C}" sibTransId="{E2001088-2BED-4BEB-B821-93EB047BBAF4}"/>
    <dgm:cxn modelId="{0B0D80CA-BAB9-4CE7-B98C-19F6177D576C}" type="presOf" srcId="{91E75656-87A0-4DFE-931E-09B330C83268}" destId="{1723FC0D-5E06-4B28-8F8D-3E98A28A63DD}" srcOrd="0" destOrd="0" presId="urn:microsoft.com/office/officeart/2005/8/layout/lProcess2"/>
    <dgm:cxn modelId="{9C052FDF-8D3C-493C-881A-E179175705C5}" srcId="{1532A93B-088C-4D6A-9A8C-139F6E39C44F}" destId="{9BA34DC9-6EE1-42DD-A84E-9CC35739790B}" srcOrd="2" destOrd="0" parTransId="{13A68CC6-738E-4760-9A8E-A234EF539AC8}" sibTransId="{0FCF709A-5A24-4382-8D76-7770F503E128}"/>
    <dgm:cxn modelId="{1B0221EC-C6B9-4FD6-8534-AC03CCF7C791}" type="presOf" srcId="{5E0FBF46-FC4E-46F3-A9D4-C611408F226B}" destId="{B1B1AE16-B204-44CA-ABCF-A20CEC4C1F8A}" srcOrd="0" destOrd="0" presId="urn:microsoft.com/office/officeart/2005/8/layout/lProcess2"/>
    <dgm:cxn modelId="{B8FAEEF0-AF20-449A-8419-BFC97F7DAF1B}" type="presOf" srcId="{B92BB667-7100-4BE9-97F6-ECAF984BF2AF}" destId="{DDDB03B3-1903-4A2D-B29A-DAE559C1D794}" srcOrd="0" destOrd="0" presId="urn:microsoft.com/office/officeart/2005/8/layout/lProcess2"/>
    <dgm:cxn modelId="{052C2AF1-E433-4FC1-8A4B-8AD70ABF81C0}" type="presOf" srcId="{F2B044FC-089E-48AF-8F60-16916DDCF560}" destId="{B5E08E94-3F04-4278-9FEC-AC5F95BDD817}" srcOrd="0" destOrd="0" presId="urn:microsoft.com/office/officeart/2005/8/layout/lProcess2"/>
    <dgm:cxn modelId="{7FAE9951-7E19-4272-A684-9290713FCA72}" type="presParOf" srcId="{F94E7E26-8F75-4A28-A623-551994613294}" destId="{B173A349-91F3-47BF-93C2-76AC149A8CCB}" srcOrd="0" destOrd="0" presId="urn:microsoft.com/office/officeart/2005/8/layout/lProcess2"/>
    <dgm:cxn modelId="{598EDD0B-6D60-40CD-A9FC-733F3749291C}" type="presParOf" srcId="{B173A349-91F3-47BF-93C2-76AC149A8CCB}" destId="{49CA747D-A34B-4247-9164-CFB12E54D8A8}" srcOrd="0" destOrd="0" presId="urn:microsoft.com/office/officeart/2005/8/layout/lProcess2"/>
    <dgm:cxn modelId="{257700F8-C581-4B05-BBC9-FD249A45A872}" type="presParOf" srcId="{B173A349-91F3-47BF-93C2-76AC149A8CCB}" destId="{28F44FC5-BD52-4533-8BEF-E8B6F80DB225}" srcOrd="1" destOrd="0" presId="urn:microsoft.com/office/officeart/2005/8/layout/lProcess2"/>
    <dgm:cxn modelId="{7FD981ED-6DB7-4CEE-89E0-E00E4C55994A}" type="presParOf" srcId="{B173A349-91F3-47BF-93C2-76AC149A8CCB}" destId="{58B77761-8696-402E-9E1D-E66C3BB7D962}" srcOrd="2" destOrd="0" presId="urn:microsoft.com/office/officeart/2005/8/layout/lProcess2"/>
    <dgm:cxn modelId="{73A91AFA-0D26-49F8-AB50-481C488815BE}" type="presParOf" srcId="{58B77761-8696-402E-9E1D-E66C3BB7D962}" destId="{744366DE-D3D7-4A1D-AE61-E58B8B5DA410}" srcOrd="0" destOrd="0" presId="urn:microsoft.com/office/officeart/2005/8/layout/lProcess2"/>
    <dgm:cxn modelId="{C0E0DC39-C4CB-46E5-9B11-DCB722B95E9E}" type="presParOf" srcId="{744366DE-D3D7-4A1D-AE61-E58B8B5DA410}" destId="{D3BE54A2-FFAC-4D83-93EB-9AE1AE3FE313}" srcOrd="0" destOrd="0" presId="urn:microsoft.com/office/officeart/2005/8/layout/lProcess2"/>
    <dgm:cxn modelId="{DB97F26A-AB69-42B5-A8C7-9975BA7E7826}" type="presParOf" srcId="{744366DE-D3D7-4A1D-AE61-E58B8B5DA410}" destId="{35DA6995-0706-40C0-BA1E-52279684B53E}" srcOrd="1" destOrd="0" presId="urn:microsoft.com/office/officeart/2005/8/layout/lProcess2"/>
    <dgm:cxn modelId="{7C3089C4-1B11-4D69-91F9-37031454249D}" type="presParOf" srcId="{744366DE-D3D7-4A1D-AE61-E58B8B5DA410}" destId="{314401BE-BEE0-4DAF-81E5-382A1F6B33F9}" srcOrd="2" destOrd="0" presId="urn:microsoft.com/office/officeart/2005/8/layout/lProcess2"/>
    <dgm:cxn modelId="{E22F8B2B-F3F3-45BC-A6F6-ED34EF991E54}" type="presParOf" srcId="{F94E7E26-8F75-4A28-A623-551994613294}" destId="{157D9960-3CD8-4DEC-B302-78DC617A82E1}" srcOrd="1" destOrd="0" presId="urn:microsoft.com/office/officeart/2005/8/layout/lProcess2"/>
    <dgm:cxn modelId="{77B509E3-D1D7-408D-976A-8213D76E7FFD}" type="presParOf" srcId="{F94E7E26-8F75-4A28-A623-551994613294}" destId="{9C33860A-A16F-4338-BECA-6BFAF45F81BC}" srcOrd="2" destOrd="0" presId="urn:microsoft.com/office/officeart/2005/8/layout/lProcess2"/>
    <dgm:cxn modelId="{4AAFBA02-B1E3-43FD-BF9C-554500106BAC}" type="presParOf" srcId="{9C33860A-A16F-4338-BECA-6BFAF45F81BC}" destId="{109945D2-022C-45BE-AC44-F4EC6872D310}" srcOrd="0" destOrd="0" presId="urn:microsoft.com/office/officeart/2005/8/layout/lProcess2"/>
    <dgm:cxn modelId="{63263B08-B12A-4CE7-A61D-535302E1DBC8}" type="presParOf" srcId="{9C33860A-A16F-4338-BECA-6BFAF45F81BC}" destId="{01AC8BB5-215A-4B37-804B-D1A05CE750DA}" srcOrd="1" destOrd="0" presId="urn:microsoft.com/office/officeart/2005/8/layout/lProcess2"/>
    <dgm:cxn modelId="{AB35DBA7-AA95-4E70-A6EA-81A8903D3AE8}" type="presParOf" srcId="{9C33860A-A16F-4338-BECA-6BFAF45F81BC}" destId="{ED775FD1-30B6-4ADB-8788-056E9EDB94D9}" srcOrd="2" destOrd="0" presId="urn:microsoft.com/office/officeart/2005/8/layout/lProcess2"/>
    <dgm:cxn modelId="{5A6CC151-BF6C-4FD7-B8B2-E46967563327}" type="presParOf" srcId="{ED775FD1-30B6-4ADB-8788-056E9EDB94D9}" destId="{9369ED06-9CB7-4354-AC1C-89D78ADD3CAE}" srcOrd="0" destOrd="0" presId="urn:microsoft.com/office/officeart/2005/8/layout/lProcess2"/>
    <dgm:cxn modelId="{B061C7EE-7E9A-4581-862C-303D0379000B}" type="presParOf" srcId="{9369ED06-9CB7-4354-AC1C-89D78ADD3CAE}" destId="{B5E08E94-3F04-4278-9FEC-AC5F95BDD817}" srcOrd="0" destOrd="0" presId="urn:microsoft.com/office/officeart/2005/8/layout/lProcess2"/>
    <dgm:cxn modelId="{E9AEF4D9-D8F9-4720-9FCE-A6BC0B08D266}" type="presParOf" srcId="{9369ED06-9CB7-4354-AC1C-89D78ADD3CAE}" destId="{B72F1844-2723-4E0D-A331-BB9AFFF7E19F}" srcOrd="1" destOrd="0" presId="urn:microsoft.com/office/officeart/2005/8/layout/lProcess2"/>
    <dgm:cxn modelId="{444138CE-67D8-4F96-8DE1-DB88DC1F6FB3}" type="presParOf" srcId="{9369ED06-9CB7-4354-AC1C-89D78ADD3CAE}" destId="{D4B3FE31-B2DF-4754-9052-5D3331CE9788}" srcOrd="2" destOrd="0" presId="urn:microsoft.com/office/officeart/2005/8/layout/lProcess2"/>
    <dgm:cxn modelId="{7A93F20F-B51D-4147-A78B-530330493317}" type="presParOf" srcId="{F94E7E26-8F75-4A28-A623-551994613294}" destId="{C795469F-AF18-4FD0-9015-C19085E07F48}" srcOrd="3" destOrd="0" presId="urn:microsoft.com/office/officeart/2005/8/layout/lProcess2"/>
    <dgm:cxn modelId="{3A3BED0E-3DFF-48F6-801D-30262188FA91}" type="presParOf" srcId="{F94E7E26-8F75-4A28-A623-551994613294}" destId="{60AA6028-16F2-4278-A3CF-67BD5ACBB5AD}" srcOrd="4" destOrd="0" presId="urn:microsoft.com/office/officeart/2005/8/layout/lProcess2"/>
    <dgm:cxn modelId="{C58BE0B2-080B-4A8A-B8A7-1E57DF8D7A47}" type="presParOf" srcId="{60AA6028-16F2-4278-A3CF-67BD5ACBB5AD}" destId="{BB7A82FB-7314-4368-BF1A-3947D130423A}" srcOrd="0" destOrd="0" presId="urn:microsoft.com/office/officeart/2005/8/layout/lProcess2"/>
    <dgm:cxn modelId="{0FA78939-4A8E-456E-A8E0-1D49C21592D1}" type="presParOf" srcId="{60AA6028-16F2-4278-A3CF-67BD5ACBB5AD}" destId="{680F73F9-5DB8-4562-9533-D36FCE9BC545}" srcOrd="1" destOrd="0" presId="urn:microsoft.com/office/officeart/2005/8/layout/lProcess2"/>
    <dgm:cxn modelId="{61DB340E-2A87-41D8-8C39-CC6E2D94D9ED}" type="presParOf" srcId="{60AA6028-16F2-4278-A3CF-67BD5ACBB5AD}" destId="{DE0F2A79-9E61-409F-8AB5-53DCE7DCB237}" srcOrd="2" destOrd="0" presId="urn:microsoft.com/office/officeart/2005/8/layout/lProcess2"/>
    <dgm:cxn modelId="{0A78B4FD-E691-47F0-8B38-5C282E39D8D5}" type="presParOf" srcId="{DE0F2A79-9E61-409F-8AB5-53DCE7DCB237}" destId="{9FDB6F68-3258-41B7-8DB2-5CA3B62D69B0}" srcOrd="0" destOrd="0" presId="urn:microsoft.com/office/officeart/2005/8/layout/lProcess2"/>
    <dgm:cxn modelId="{2E3EAC21-3AFB-45F6-AE7C-BB504D5156E9}" type="presParOf" srcId="{9FDB6F68-3258-41B7-8DB2-5CA3B62D69B0}" destId="{373E4A5D-7182-4FC9-94B0-3996C647FD93}" srcOrd="0" destOrd="0" presId="urn:microsoft.com/office/officeart/2005/8/layout/lProcess2"/>
    <dgm:cxn modelId="{E02036D3-5F43-4DAE-AB86-6AA30C215BB5}" type="presParOf" srcId="{9FDB6F68-3258-41B7-8DB2-5CA3B62D69B0}" destId="{F2B122DF-7C46-44A7-A22C-C1E9679AA00C}" srcOrd="1" destOrd="0" presId="urn:microsoft.com/office/officeart/2005/8/layout/lProcess2"/>
    <dgm:cxn modelId="{E361308F-7AC4-495A-AD6E-56F1837A7315}" type="presParOf" srcId="{9FDB6F68-3258-41B7-8DB2-5CA3B62D69B0}" destId="{B1B1AE16-B204-44CA-ABCF-A20CEC4C1F8A}" srcOrd="2" destOrd="0" presId="urn:microsoft.com/office/officeart/2005/8/layout/lProcess2"/>
    <dgm:cxn modelId="{D9B69889-8F64-44A3-A423-5EC9A716FF97}" type="presParOf" srcId="{F94E7E26-8F75-4A28-A623-551994613294}" destId="{BAF616B8-1EF0-4A76-8439-0CBC490CF7C2}" srcOrd="5" destOrd="0" presId="urn:microsoft.com/office/officeart/2005/8/layout/lProcess2"/>
    <dgm:cxn modelId="{9465B848-09BC-4346-A73C-85A0A57F26D4}" type="presParOf" srcId="{F94E7E26-8F75-4A28-A623-551994613294}" destId="{74E13B93-0CF5-455B-8758-8035D3185FE1}" srcOrd="6" destOrd="0" presId="urn:microsoft.com/office/officeart/2005/8/layout/lProcess2"/>
    <dgm:cxn modelId="{2142C840-4329-4407-BB19-B882962ADA3C}" type="presParOf" srcId="{74E13B93-0CF5-455B-8758-8035D3185FE1}" destId="{1AB8F1EB-9C9F-4E79-A993-A9ADE6B0FD52}" srcOrd="0" destOrd="0" presId="urn:microsoft.com/office/officeart/2005/8/layout/lProcess2"/>
    <dgm:cxn modelId="{FB6CAAC1-C6AE-4F8E-B6DB-6CAFEFCDFABA}" type="presParOf" srcId="{74E13B93-0CF5-455B-8758-8035D3185FE1}" destId="{5579DB08-47BF-4C97-9A23-E7D2848B78F4}" srcOrd="1" destOrd="0" presId="urn:microsoft.com/office/officeart/2005/8/layout/lProcess2"/>
    <dgm:cxn modelId="{49E0E182-36FD-4B05-A041-EDA364949226}" type="presParOf" srcId="{74E13B93-0CF5-455B-8758-8035D3185FE1}" destId="{9117D5ED-0D84-4FC0-AFE9-20B06EDD1664}" srcOrd="2" destOrd="0" presId="urn:microsoft.com/office/officeart/2005/8/layout/lProcess2"/>
    <dgm:cxn modelId="{5D8AD48B-BB40-4CBF-BC39-512577859F41}" type="presParOf" srcId="{9117D5ED-0D84-4FC0-AFE9-20B06EDD1664}" destId="{1065A061-2E47-405B-BEBA-08FD45EEAA94}" srcOrd="0" destOrd="0" presId="urn:microsoft.com/office/officeart/2005/8/layout/lProcess2"/>
    <dgm:cxn modelId="{F630FBE0-EB80-4B84-AE0F-AB627FF330FC}" type="presParOf" srcId="{1065A061-2E47-405B-BEBA-08FD45EEAA94}" destId="{61A01B8B-0591-41E5-8794-774708FEBBB6}" srcOrd="0" destOrd="0" presId="urn:microsoft.com/office/officeart/2005/8/layout/lProcess2"/>
    <dgm:cxn modelId="{E5F0F629-E8AF-4F43-AD17-171528320C29}" type="presParOf" srcId="{1065A061-2E47-405B-BEBA-08FD45EEAA94}" destId="{9FFC681E-D7F5-46FC-87A0-4852CAEFB579}" srcOrd="1" destOrd="0" presId="urn:microsoft.com/office/officeart/2005/8/layout/lProcess2"/>
    <dgm:cxn modelId="{38BD1195-ACFE-456A-808B-0497B838367F}" type="presParOf" srcId="{1065A061-2E47-405B-BEBA-08FD45EEAA94}" destId="{75A50035-3734-45C7-BDAA-D04CAF661532}" srcOrd="2" destOrd="0" presId="urn:microsoft.com/office/officeart/2005/8/layout/lProcess2"/>
    <dgm:cxn modelId="{B6FDE724-0540-46F7-8BAF-E07B860C9648}" type="presParOf" srcId="{F94E7E26-8F75-4A28-A623-551994613294}" destId="{FC31C663-E905-41B4-8934-376DBE24E01E}" srcOrd="7" destOrd="0" presId="urn:microsoft.com/office/officeart/2005/8/layout/lProcess2"/>
    <dgm:cxn modelId="{B68BEAE2-BC1F-49B5-A145-D71CBCC1809C}" type="presParOf" srcId="{F94E7E26-8F75-4A28-A623-551994613294}" destId="{19BF0AEC-367C-43FA-8391-092D28639A56}" srcOrd="8" destOrd="0" presId="urn:microsoft.com/office/officeart/2005/8/layout/lProcess2"/>
    <dgm:cxn modelId="{B6502523-A3D4-4C23-8BD1-E06CB18E6D1A}" type="presParOf" srcId="{19BF0AEC-367C-43FA-8391-092D28639A56}" destId="{AD6954A4-223D-4FB3-B28A-AD72DDBB12D0}" srcOrd="0" destOrd="0" presId="urn:microsoft.com/office/officeart/2005/8/layout/lProcess2"/>
    <dgm:cxn modelId="{18213508-97E7-4418-840A-8AFC71783466}" type="presParOf" srcId="{19BF0AEC-367C-43FA-8391-092D28639A56}" destId="{648E3ABD-A381-4997-BBEB-DF12E84FB730}" srcOrd="1" destOrd="0" presId="urn:microsoft.com/office/officeart/2005/8/layout/lProcess2"/>
    <dgm:cxn modelId="{948E1154-5E81-426A-A962-924325F550A1}" type="presParOf" srcId="{19BF0AEC-367C-43FA-8391-092D28639A56}" destId="{0301A106-B5F4-4002-82A2-626D3588265A}" srcOrd="2" destOrd="0" presId="urn:microsoft.com/office/officeart/2005/8/layout/lProcess2"/>
    <dgm:cxn modelId="{D711858F-7BC3-4D73-9BB9-4F3FB0D54A92}" type="presParOf" srcId="{0301A106-B5F4-4002-82A2-626D3588265A}" destId="{EFE4BBD4-B001-488D-A7FE-63A06EE5127F}" srcOrd="0" destOrd="0" presId="urn:microsoft.com/office/officeart/2005/8/layout/lProcess2"/>
    <dgm:cxn modelId="{0271963B-DB91-4972-8ADE-5938922FE94E}" type="presParOf" srcId="{EFE4BBD4-B001-488D-A7FE-63A06EE5127F}" destId="{E1BD04DC-83ED-4CA2-8DB8-835738CA923D}" srcOrd="0" destOrd="0" presId="urn:microsoft.com/office/officeart/2005/8/layout/lProcess2"/>
    <dgm:cxn modelId="{5B124C54-A794-4884-8256-AEC3F6208D1F}" type="presParOf" srcId="{EFE4BBD4-B001-488D-A7FE-63A06EE5127F}" destId="{3DA5A41D-497F-419A-8F3F-6A09C4B95275}" srcOrd="1" destOrd="0" presId="urn:microsoft.com/office/officeart/2005/8/layout/lProcess2"/>
    <dgm:cxn modelId="{78BB8088-73D5-491D-9565-C44F728051B2}" type="presParOf" srcId="{EFE4BBD4-B001-488D-A7FE-63A06EE5127F}" destId="{F881FE77-A7DE-424A-BCCA-740CEE894E9C}" srcOrd="2" destOrd="0" presId="urn:microsoft.com/office/officeart/2005/8/layout/lProcess2"/>
    <dgm:cxn modelId="{45BDC4B7-3B01-4CCD-AC43-B94C6B0AE78A}" type="presParOf" srcId="{F94E7E26-8F75-4A28-A623-551994613294}" destId="{825A7AE1-8EB9-47B0-879B-63A63E9FA450}" srcOrd="9" destOrd="0" presId="urn:microsoft.com/office/officeart/2005/8/layout/lProcess2"/>
    <dgm:cxn modelId="{2A4B2DD1-CF99-4C6F-BE25-A9594DAA2D65}" type="presParOf" srcId="{F94E7E26-8F75-4A28-A623-551994613294}" destId="{127591FE-A87C-40A2-B530-238BD102C1B7}" srcOrd="10" destOrd="0" presId="urn:microsoft.com/office/officeart/2005/8/layout/lProcess2"/>
    <dgm:cxn modelId="{5F1838E0-ECD4-4253-8527-2989E8C386C7}" type="presParOf" srcId="{127591FE-A87C-40A2-B530-238BD102C1B7}" destId="{20815A38-4B6C-47F0-B8DD-45041B009C9A}" srcOrd="0" destOrd="0" presId="urn:microsoft.com/office/officeart/2005/8/layout/lProcess2"/>
    <dgm:cxn modelId="{9EF81273-7EBF-4CFB-989C-B4A9896B05CC}" type="presParOf" srcId="{127591FE-A87C-40A2-B530-238BD102C1B7}" destId="{57A36535-7AFE-4D69-B4D0-C4C726E82565}" srcOrd="1" destOrd="0" presId="urn:microsoft.com/office/officeart/2005/8/layout/lProcess2"/>
    <dgm:cxn modelId="{70A4D7CA-FAD4-4D93-BBAF-48D77E134AAE}" type="presParOf" srcId="{127591FE-A87C-40A2-B530-238BD102C1B7}" destId="{9CDA5BE9-E1AB-40F8-AC2E-CDA0502C7FD3}" srcOrd="2" destOrd="0" presId="urn:microsoft.com/office/officeart/2005/8/layout/lProcess2"/>
    <dgm:cxn modelId="{499F35F3-5E67-446A-BC75-3D1E98BD3C09}" type="presParOf" srcId="{9CDA5BE9-E1AB-40F8-AC2E-CDA0502C7FD3}" destId="{E82F958C-AC6D-4D39-AA0C-5D0A9562DCA6}" srcOrd="0" destOrd="0" presId="urn:microsoft.com/office/officeart/2005/8/layout/lProcess2"/>
    <dgm:cxn modelId="{0FA629A2-619B-4D42-AC33-1E29C1A164B8}" type="presParOf" srcId="{E82F958C-AC6D-4D39-AA0C-5D0A9562DCA6}" destId="{1723FC0D-5E06-4B28-8F8D-3E98A28A63DD}" srcOrd="0" destOrd="0" presId="urn:microsoft.com/office/officeart/2005/8/layout/lProcess2"/>
    <dgm:cxn modelId="{1BCBAF0B-562A-411C-819C-CD9107718936}" type="presParOf" srcId="{E82F958C-AC6D-4D39-AA0C-5D0A9562DCA6}" destId="{0CB72F82-DD28-48BF-B1EC-20F7EE703305}" srcOrd="1" destOrd="0" presId="urn:microsoft.com/office/officeart/2005/8/layout/lProcess2"/>
    <dgm:cxn modelId="{B8283CDB-984D-49D0-A903-EB1095AC0F75}" type="presParOf" srcId="{E82F958C-AC6D-4D39-AA0C-5D0A9562DCA6}" destId="{DDDB03B3-1903-4A2D-B29A-DAE559C1D794}" srcOrd="2" destOrd="0" presId="urn:microsoft.com/office/officeart/2005/8/layout/lProcess2"/>
    <dgm:cxn modelId="{1D860F75-887B-468E-A992-585D565C0AFC}" type="presParOf" srcId="{F94E7E26-8F75-4A28-A623-551994613294}" destId="{24853EA1-D025-4B14-915B-531D56F84AD9}" srcOrd="11" destOrd="0" presId="urn:microsoft.com/office/officeart/2005/8/layout/lProcess2"/>
    <dgm:cxn modelId="{18C68412-2B12-460C-A801-9972C0E44407}" type="presParOf" srcId="{F94E7E26-8F75-4A28-A623-551994613294}" destId="{84167EB9-6482-461B-A5FD-4F9F69A6FB9C}" srcOrd="12" destOrd="0" presId="urn:microsoft.com/office/officeart/2005/8/layout/lProcess2"/>
    <dgm:cxn modelId="{D91F8CDF-8AFD-48AD-B534-55A2DB8AB412}" type="presParOf" srcId="{84167EB9-6482-461B-A5FD-4F9F69A6FB9C}" destId="{CCEB3EDC-B002-4F29-8318-FD677ECC23FD}" srcOrd="0" destOrd="0" presId="urn:microsoft.com/office/officeart/2005/8/layout/lProcess2"/>
    <dgm:cxn modelId="{E21BC152-892B-4D9C-B0BE-C19844BED7ED}" type="presParOf" srcId="{84167EB9-6482-461B-A5FD-4F9F69A6FB9C}" destId="{4D6F6F23-FBF0-4606-809D-5D6659722AC5}" srcOrd="1" destOrd="0" presId="urn:microsoft.com/office/officeart/2005/8/layout/lProcess2"/>
    <dgm:cxn modelId="{E9F6166A-8EFA-42C3-BFB8-C53E81436D45}" type="presParOf" srcId="{84167EB9-6482-461B-A5FD-4F9F69A6FB9C}" destId="{F8AF75D5-063E-4E77-99BD-D64CC53480EA}" srcOrd="2" destOrd="0" presId="urn:microsoft.com/office/officeart/2005/8/layout/lProcess2"/>
    <dgm:cxn modelId="{D2F14899-09EE-4AE7-B53C-2013D843D674}" type="presParOf" srcId="{F8AF75D5-063E-4E77-99BD-D64CC53480EA}" destId="{C1CF6194-F2CB-42BF-9B3F-2E9DA4AF69CE}" srcOrd="0" destOrd="0" presId="urn:microsoft.com/office/officeart/2005/8/layout/lProcess2"/>
    <dgm:cxn modelId="{B2865DA9-0FD0-42A6-8F0E-200BCB71B2AF}" type="presParOf" srcId="{C1CF6194-F2CB-42BF-9B3F-2E9DA4AF69CE}" destId="{F20EBC8E-8156-48C9-AFAB-459BD21F2169}" srcOrd="0" destOrd="0" presId="urn:microsoft.com/office/officeart/2005/8/layout/lProcess2"/>
    <dgm:cxn modelId="{D8E1E9EA-C7E1-4966-B334-08630C21A284}" type="presParOf" srcId="{C1CF6194-F2CB-42BF-9B3F-2E9DA4AF69CE}" destId="{F1850FFC-5E6A-4C42-8986-7962A6C17CF0}" srcOrd="1" destOrd="0" presId="urn:microsoft.com/office/officeart/2005/8/layout/lProcess2"/>
    <dgm:cxn modelId="{2065D333-649F-42E9-97A0-BD0380C83B62}" type="presParOf" srcId="{C1CF6194-F2CB-42BF-9B3F-2E9DA4AF69CE}" destId="{FD28839D-E399-4C1A-9703-5E9542ED46FF}" srcOrd="2" destOrd="0" presId="urn:microsoft.com/office/officeart/2005/8/layout/lProcess2"/>
    <dgm:cxn modelId="{9E93C1A4-FAE6-4EB4-BC93-98481EF1C363}" type="presParOf" srcId="{F94E7E26-8F75-4A28-A623-551994613294}" destId="{7C73922D-0684-40B4-83F1-129B6541DE5A}" srcOrd="13" destOrd="0" presId="urn:microsoft.com/office/officeart/2005/8/layout/lProcess2"/>
    <dgm:cxn modelId="{A05EDD94-CFA4-441D-AAAB-9301EC2956C3}" type="presParOf" srcId="{F94E7E26-8F75-4A28-A623-551994613294}" destId="{C8BBA663-C34C-4F9D-AF25-4BC1B3DBA41B}" srcOrd="14" destOrd="0" presId="urn:microsoft.com/office/officeart/2005/8/layout/lProcess2"/>
    <dgm:cxn modelId="{8FF34E37-E099-4D23-B46A-10BD410E8A2E}" type="presParOf" srcId="{C8BBA663-C34C-4F9D-AF25-4BC1B3DBA41B}" destId="{E8D08618-D0F2-4630-82EA-1A2978EBD13E}" srcOrd="0" destOrd="0" presId="urn:microsoft.com/office/officeart/2005/8/layout/lProcess2"/>
    <dgm:cxn modelId="{AEBA6A71-8202-4C2C-B2A5-F494DBDE9A27}" type="presParOf" srcId="{C8BBA663-C34C-4F9D-AF25-4BC1B3DBA41B}" destId="{9F2D4ED3-182A-4AD7-9B73-D486614E9354}" srcOrd="1" destOrd="0" presId="urn:microsoft.com/office/officeart/2005/8/layout/lProcess2"/>
    <dgm:cxn modelId="{20F44B22-89B0-4C5A-8C7D-EE3992383AA6}" type="presParOf" srcId="{C8BBA663-C34C-4F9D-AF25-4BC1B3DBA41B}" destId="{8362578D-10A9-4B58-AB61-E7D7AA40D1FA}" srcOrd="2" destOrd="0" presId="urn:microsoft.com/office/officeart/2005/8/layout/lProcess2"/>
    <dgm:cxn modelId="{5FB58511-7F08-40DE-AF2B-061C0028D8B4}" type="presParOf" srcId="{8362578D-10A9-4B58-AB61-E7D7AA40D1FA}" destId="{2369E8CC-DBEA-4035-A975-B782610F43A3}" srcOrd="0" destOrd="0" presId="urn:microsoft.com/office/officeart/2005/8/layout/lProcess2"/>
    <dgm:cxn modelId="{33106E43-3C1D-4943-8D45-B5CFB106E3F0}" type="presParOf" srcId="{2369E8CC-DBEA-4035-A975-B782610F43A3}" destId="{E9EA3AAC-DA96-4D59-8BC4-BD4E00763B4C}" srcOrd="0" destOrd="0" presId="urn:microsoft.com/office/officeart/2005/8/layout/lProcess2"/>
    <dgm:cxn modelId="{F9F4CFD1-A7D3-4575-B0E8-2811C5C170FF}" type="presParOf" srcId="{2369E8CC-DBEA-4035-A975-B782610F43A3}" destId="{A2B796CC-640F-4800-8C19-4584C9D5BDC5}" srcOrd="1" destOrd="0" presId="urn:microsoft.com/office/officeart/2005/8/layout/lProcess2"/>
    <dgm:cxn modelId="{D5D214FE-F96F-4E28-9CB4-70B5592F7C2B}" type="presParOf" srcId="{2369E8CC-DBEA-4035-A975-B782610F43A3}" destId="{5068F028-0101-471B-A631-69E93DA8752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A747D-A34B-4247-9164-CFB12E54D8A8}">
      <dsp:nvSpPr>
        <dsp:cNvPr id="0" name=""/>
        <dsp:cNvSpPr/>
      </dsp:nvSpPr>
      <dsp:spPr>
        <a:xfrm>
          <a:off x="142" y="0"/>
          <a:ext cx="798748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JOURS</a:t>
          </a:r>
        </a:p>
      </dsp:txBody>
      <dsp:txXfrm>
        <a:off x="142" y="0"/>
        <a:ext cx="798748" cy="1203026"/>
      </dsp:txXfrm>
    </dsp:sp>
    <dsp:sp modelId="{D3BE54A2-FFAC-4D83-93EB-9AE1AE3FE313}">
      <dsp:nvSpPr>
        <dsp:cNvPr id="0" name=""/>
        <dsp:cNvSpPr/>
      </dsp:nvSpPr>
      <dsp:spPr>
        <a:xfrm>
          <a:off x="59403" y="1204200"/>
          <a:ext cx="680226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326" y="1224123"/>
        <a:ext cx="640380" cy="1169250"/>
      </dsp:txXfrm>
    </dsp:sp>
    <dsp:sp modelId="{314401BE-BEE0-4DAF-81E5-382A1F6B33F9}">
      <dsp:nvSpPr>
        <dsp:cNvPr id="0" name=""/>
        <dsp:cNvSpPr/>
      </dsp:nvSpPr>
      <dsp:spPr>
        <a:xfrm>
          <a:off x="56351" y="2599311"/>
          <a:ext cx="686330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ALEOU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453" y="2619413"/>
        <a:ext cx="646126" cy="1168892"/>
      </dsp:txXfrm>
    </dsp:sp>
    <dsp:sp modelId="{109945D2-022C-45BE-AC44-F4EC6872D310}">
      <dsp:nvSpPr>
        <dsp:cNvPr id="0" name=""/>
        <dsp:cNvSpPr/>
      </dsp:nvSpPr>
      <dsp:spPr>
        <a:xfrm>
          <a:off x="894584" y="0"/>
          <a:ext cx="1275915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J0</a:t>
          </a:r>
        </a:p>
      </dsp:txBody>
      <dsp:txXfrm>
        <a:off x="894584" y="0"/>
        <a:ext cx="1275915" cy="1203026"/>
      </dsp:txXfrm>
    </dsp:sp>
    <dsp:sp modelId="{B5E08E94-3F04-4278-9FEC-AC5F95BDD817}">
      <dsp:nvSpPr>
        <dsp:cNvPr id="0" name=""/>
        <dsp:cNvSpPr/>
      </dsp:nvSpPr>
      <dsp:spPr>
        <a:xfrm>
          <a:off x="1022176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Envoi Cahier des charges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Tel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Email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Site internet</a:t>
          </a:r>
        </a:p>
      </dsp:txBody>
      <dsp:txXfrm>
        <a:off x="1052072" y="1234096"/>
        <a:ext cx="960940" cy="1149304"/>
      </dsp:txXfrm>
    </dsp:sp>
    <dsp:sp modelId="{D4B3FE31-B2DF-4754-9052-5D3331CE9788}">
      <dsp:nvSpPr>
        <dsp:cNvPr id="0" name=""/>
        <dsp:cNvSpPr/>
      </dsp:nvSpPr>
      <dsp:spPr>
        <a:xfrm>
          <a:off x="1022176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Prise en charge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Confirmation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Recherche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Disponibilités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Contact lieux</a:t>
          </a:r>
        </a:p>
      </dsp:txBody>
      <dsp:txXfrm>
        <a:off x="1052072" y="2629207"/>
        <a:ext cx="960940" cy="1149304"/>
      </dsp:txXfrm>
    </dsp:sp>
    <dsp:sp modelId="{BB7A82FB-7314-4368-BF1A-3947D130423A}">
      <dsp:nvSpPr>
        <dsp:cNvPr id="0" name=""/>
        <dsp:cNvSpPr/>
      </dsp:nvSpPr>
      <dsp:spPr>
        <a:xfrm>
          <a:off x="2266193" y="0"/>
          <a:ext cx="1275915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J+1</a:t>
          </a:r>
        </a:p>
      </dsp:txBody>
      <dsp:txXfrm>
        <a:off x="2266193" y="0"/>
        <a:ext cx="1275915" cy="1203026"/>
      </dsp:txXfrm>
    </dsp:sp>
    <dsp:sp modelId="{373E4A5D-7182-4FC9-94B0-3996C647FD93}">
      <dsp:nvSpPr>
        <dsp:cNvPr id="0" name=""/>
        <dsp:cNvSpPr/>
      </dsp:nvSpPr>
      <dsp:spPr>
        <a:xfrm>
          <a:off x="2393785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kern="1200" dirty="0"/>
            <a:t>Réception propositions </a:t>
          </a:r>
          <a:r>
            <a:rPr lang="fr-FR" sz="1050" kern="1200" dirty="0"/>
            <a:t>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E-mail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Infos détaillées</a:t>
          </a:r>
        </a:p>
      </dsp:txBody>
      <dsp:txXfrm>
        <a:off x="2423681" y="1234096"/>
        <a:ext cx="960940" cy="1149304"/>
      </dsp:txXfrm>
    </dsp:sp>
    <dsp:sp modelId="{B1B1AE16-B204-44CA-ABCF-A20CEC4C1F8A}">
      <dsp:nvSpPr>
        <dsp:cNvPr id="0" name=""/>
        <dsp:cNvSpPr/>
      </dsp:nvSpPr>
      <dsp:spPr>
        <a:xfrm>
          <a:off x="2393785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Propositions détaillées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Lieux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Devis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Activités</a:t>
          </a:r>
        </a:p>
      </dsp:txBody>
      <dsp:txXfrm>
        <a:off x="2423681" y="2629207"/>
        <a:ext cx="960940" cy="1149304"/>
      </dsp:txXfrm>
    </dsp:sp>
    <dsp:sp modelId="{1AB8F1EB-9C9F-4E79-A993-A9ADE6B0FD52}">
      <dsp:nvSpPr>
        <dsp:cNvPr id="0" name=""/>
        <dsp:cNvSpPr/>
      </dsp:nvSpPr>
      <dsp:spPr>
        <a:xfrm>
          <a:off x="3637802" y="0"/>
          <a:ext cx="1275915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J+2</a:t>
          </a:r>
        </a:p>
      </dsp:txBody>
      <dsp:txXfrm>
        <a:off x="3637802" y="0"/>
        <a:ext cx="1275915" cy="1203026"/>
      </dsp:txXfrm>
    </dsp:sp>
    <dsp:sp modelId="{61A01B8B-0591-41E5-8794-774708FEBBB6}">
      <dsp:nvSpPr>
        <dsp:cNvPr id="0" name=""/>
        <dsp:cNvSpPr/>
      </dsp:nvSpPr>
      <dsp:spPr>
        <a:xfrm>
          <a:off x="3765394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Etude des propositions: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Questions complémentaires</a:t>
          </a:r>
        </a:p>
      </dsp:txBody>
      <dsp:txXfrm>
        <a:off x="3795290" y="1234096"/>
        <a:ext cx="960940" cy="1149304"/>
      </dsp:txXfrm>
    </dsp:sp>
    <dsp:sp modelId="{75A50035-3734-45C7-BDAA-D04CAF661532}">
      <dsp:nvSpPr>
        <dsp:cNvPr id="0" name=""/>
        <dsp:cNvSpPr/>
      </dsp:nvSpPr>
      <dsp:spPr>
        <a:xfrm>
          <a:off x="3765394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Selon retour client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Relance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Réponses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3795290" y="2629207"/>
        <a:ext cx="960940" cy="1149304"/>
      </dsp:txXfrm>
    </dsp:sp>
    <dsp:sp modelId="{AD6954A4-223D-4FB3-B28A-AD72DDBB12D0}">
      <dsp:nvSpPr>
        <dsp:cNvPr id="0" name=""/>
        <dsp:cNvSpPr/>
      </dsp:nvSpPr>
      <dsp:spPr>
        <a:xfrm>
          <a:off x="5009411" y="0"/>
          <a:ext cx="1275915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J+3</a:t>
          </a:r>
        </a:p>
      </dsp:txBody>
      <dsp:txXfrm>
        <a:off x="5009411" y="0"/>
        <a:ext cx="1275915" cy="1203026"/>
      </dsp:txXfrm>
    </dsp:sp>
    <dsp:sp modelId="{E1BD04DC-83ED-4CA2-8DB8-835738CA923D}">
      <dsp:nvSpPr>
        <dsp:cNvPr id="0" name=""/>
        <dsp:cNvSpPr/>
      </dsp:nvSpPr>
      <dsp:spPr>
        <a:xfrm>
          <a:off x="5137002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Retour sur les  propositions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Modifications éventuelles </a:t>
          </a:r>
        </a:p>
      </dsp:txBody>
      <dsp:txXfrm>
        <a:off x="5166898" y="1234096"/>
        <a:ext cx="960940" cy="1149304"/>
      </dsp:txXfrm>
    </dsp:sp>
    <dsp:sp modelId="{F881FE77-A7DE-424A-BCCA-740CEE894E9C}">
      <dsp:nvSpPr>
        <dsp:cNvPr id="0" name=""/>
        <dsp:cNvSpPr/>
      </dsp:nvSpPr>
      <dsp:spPr>
        <a:xfrm>
          <a:off x="5137002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Selon retour client : </a:t>
          </a:r>
          <a:r>
            <a:rPr lang="fr-FR" sz="900" b="0" kern="1200" dirty="0"/>
            <a:t>Recherches complémentaires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kern="1200" dirty="0"/>
            <a:t>Validation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kern="1200" dirty="0"/>
            <a:t>Négociation</a:t>
          </a:r>
          <a:endParaRPr lang="fr-FR" sz="900" kern="1200" dirty="0"/>
        </a:p>
      </dsp:txBody>
      <dsp:txXfrm>
        <a:off x="5166898" y="2629207"/>
        <a:ext cx="960940" cy="1149304"/>
      </dsp:txXfrm>
    </dsp:sp>
    <dsp:sp modelId="{20815A38-4B6C-47F0-B8DD-45041B009C9A}">
      <dsp:nvSpPr>
        <dsp:cNvPr id="0" name=""/>
        <dsp:cNvSpPr/>
      </dsp:nvSpPr>
      <dsp:spPr>
        <a:xfrm>
          <a:off x="6381020" y="0"/>
          <a:ext cx="1275915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J+4/6</a:t>
          </a:r>
        </a:p>
      </dsp:txBody>
      <dsp:txXfrm>
        <a:off x="6381020" y="0"/>
        <a:ext cx="1275915" cy="1203026"/>
      </dsp:txXfrm>
    </dsp:sp>
    <dsp:sp modelId="{1723FC0D-5E06-4B28-8F8D-3E98A28A63DD}">
      <dsp:nvSpPr>
        <dsp:cNvPr id="0" name=""/>
        <dsp:cNvSpPr/>
      </dsp:nvSpPr>
      <dsp:spPr>
        <a:xfrm>
          <a:off x="6508611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Confirmation: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BDC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Paiement acompte</a:t>
          </a:r>
        </a:p>
      </dsp:txBody>
      <dsp:txXfrm>
        <a:off x="6538507" y="1234096"/>
        <a:ext cx="960940" cy="1149304"/>
      </dsp:txXfrm>
    </dsp:sp>
    <dsp:sp modelId="{DDDB03B3-1903-4A2D-B29A-DAE559C1D794}">
      <dsp:nvSpPr>
        <dsp:cNvPr id="0" name=""/>
        <dsp:cNvSpPr/>
      </dsp:nvSpPr>
      <dsp:spPr>
        <a:xfrm>
          <a:off x="6508611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Validation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Paiement acompte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Signature devis</a:t>
          </a:r>
        </a:p>
      </dsp:txBody>
      <dsp:txXfrm>
        <a:off x="6538507" y="2629207"/>
        <a:ext cx="960940" cy="1149304"/>
      </dsp:txXfrm>
    </dsp:sp>
    <dsp:sp modelId="{CCEB3EDC-B002-4F29-8318-FD677ECC23FD}">
      <dsp:nvSpPr>
        <dsp:cNvPr id="0" name=""/>
        <dsp:cNvSpPr/>
      </dsp:nvSpPr>
      <dsp:spPr>
        <a:xfrm>
          <a:off x="7752629" y="0"/>
          <a:ext cx="1275915" cy="401008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J+6/15</a:t>
          </a:r>
        </a:p>
      </dsp:txBody>
      <dsp:txXfrm>
        <a:off x="7752629" y="0"/>
        <a:ext cx="1275915" cy="1203026"/>
      </dsp:txXfrm>
    </dsp:sp>
    <dsp:sp modelId="{F20EBC8E-8156-48C9-AFAB-459BD21F2169}">
      <dsp:nvSpPr>
        <dsp:cNvPr id="0" name=""/>
        <dsp:cNvSpPr/>
      </dsp:nvSpPr>
      <dsp:spPr>
        <a:xfrm>
          <a:off x="7880220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Envoi informations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Rooming-lists</a:t>
          </a:r>
          <a:endParaRPr lang="fr-FR" sz="100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Menus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Logos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…</a:t>
          </a:r>
        </a:p>
      </dsp:txBody>
      <dsp:txXfrm>
        <a:off x="7910116" y="1234096"/>
        <a:ext cx="960940" cy="1149304"/>
      </dsp:txXfrm>
    </dsp:sp>
    <dsp:sp modelId="{FD28839D-E399-4C1A-9703-5E9542ED46FF}">
      <dsp:nvSpPr>
        <dsp:cNvPr id="0" name=""/>
        <dsp:cNvSpPr/>
      </dsp:nvSpPr>
      <dsp:spPr>
        <a:xfrm>
          <a:off x="7880220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/>
            <a:t>Organisation :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Relation avec le lieu et les prestataires</a:t>
          </a:r>
        </a:p>
      </dsp:txBody>
      <dsp:txXfrm>
        <a:off x="7910116" y="2629207"/>
        <a:ext cx="960940" cy="1149304"/>
      </dsp:txXfrm>
    </dsp:sp>
    <dsp:sp modelId="{E8D08618-D0F2-4630-82EA-1A2978EBD13E}">
      <dsp:nvSpPr>
        <dsp:cNvPr id="0" name=""/>
        <dsp:cNvSpPr/>
      </dsp:nvSpPr>
      <dsp:spPr>
        <a:xfrm>
          <a:off x="9124238" y="0"/>
          <a:ext cx="1275915" cy="4010087"/>
        </a:xfrm>
        <a:prstGeom prst="roundRect">
          <a:avLst>
            <a:gd name="adj" fmla="val 10000"/>
          </a:avLst>
        </a:prstGeom>
        <a:solidFill>
          <a:srgbClr val="CFD1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S+1</a:t>
          </a:r>
        </a:p>
      </dsp:txBody>
      <dsp:txXfrm>
        <a:off x="9124238" y="0"/>
        <a:ext cx="1275915" cy="1203026"/>
      </dsp:txXfrm>
    </dsp:sp>
    <dsp:sp modelId="{E9EA3AAC-DA96-4D59-8BC4-BD4E00763B4C}">
      <dsp:nvSpPr>
        <dsp:cNvPr id="0" name=""/>
        <dsp:cNvSpPr/>
      </dsp:nvSpPr>
      <dsp:spPr>
        <a:xfrm>
          <a:off x="9251829" y="1204200"/>
          <a:ext cx="1020732" cy="1209096"/>
        </a:xfrm>
        <a:prstGeom prst="roundRect">
          <a:avLst>
            <a:gd name="adj" fmla="val 10000"/>
          </a:avLst>
        </a:prstGeom>
        <a:solidFill>
          <a:srgbClr val="0474A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Paiement</a:t>
          </a:r>
        </a:p>
      </dsp:txBody>
      <dsp:txXfrm>
        <a:off x="9281725" y="1234096"/>
        <a:ext cx="960940" cy="1149304"/>
      </dsp:txXfrm>
    </dsp:sp>
    <dsp:sp modelId="{5068F028-0101-471B-A631-69E93DA87527}">
      <dsp:nvSpPr>
        <dsp:cNvPr id="0" name=""/>
        <dsp:cNvSpPr/>
      </dsp:nvSpPr>
      <dsp:spPr>
        <a:xfrm>
          <a:off x="9251829" y="2599311"/>
          <a:ext cx="1020732" cy="12090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Facturation </a:t>
          </a:r>
          <a:r>
            <a:rPr lang="fr-FR" sz="1200" b="1" kern="1200" dirty="0" err="1"/>
            <a:t>Reporting</a:t>
          </a:r>
          <a:endParaRPr lang="fr-FR" sz="1200" b="1" kern="1200" dirty="0"/>
        </a:p>
      </dsp:txBody>
      <dsp:txXfrm>
        <a:off x="9281725" y="2629207"/>
        <a:ext cx="960940" cy="1149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4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8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9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3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5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59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6310" y="6290512"/>
            <a:ext cx="649379" cy="49680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0" y="6202160"/>
            <a:ext cx="12192000" cy="3907"/>
          </a:xfrm>
          <a:prstGeom prst="line">
            <a:avLst/>
          </a:prstGeom>
          <a:ln w="28575">
            <a:solidFill>
              <a:srgbClr val="F496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7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eting-pro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202160"/>
            <a:ext cx="12192000" cy="39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025" y="6259839"/>
            <a:ext cx="2028825" cy="5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E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726" y="6263735"/>
            <a:ext cx="487312" cy="49584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V="1">
            <a:off x="0" y="6197600"/>
            <a:ext cx="12192000" cy="4559"/>
          </a:xfrm>
          <a:prstGeom prst="line">
            <a:avLst/>
          </a:prstGeom>
          <a:ln w="28575">
            <a:solidFill>
              <a:srgbClr val="047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-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0" y="6197600"/>
            <a:ext cx="12175067" cy="4559"/>
          </a:xfrm>
          <a:prstGeom prst="line">
            <a:avLst/>
          </a:prstGeom>
          <a:ln w="28575">
            <a:solidFill>
              <a:srgbClr val="F06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526" y="6301357"/>
            <a:ext cx="1406837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ETING-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202159"/>
            <a:ext cx="12192000" cy="3908"/>
          </a:xfrm>
          <a:prstGeom prst="line">
            <a:avLst/>
          </a:prstGeom>
          <a:ln w="28575">
            <a:solidFill>
              <a:srgbClr val="43A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4098" y="6308725"/>
            <a:ext cx="1003831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C934-46A7-44E4-9D2C-C97555A3CF14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781D-849B-4B41-8997-D4ADA2A4233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67" y="-8467"/>
            <a:ext cx="3770994" cy="38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4" r:id="rId3"/>
    <p:sldLayoutId id="2147483661" r:id="rId4"/>
    <p:sldLayoutId id="2147483662" r:id="rId5"/>
    <p:sldLayoutId id="214748366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57675" cy="427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205" y="773631"/>
            <a:ext cx="5922974" cy="58908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5845943"/>
            <a:ext cx="2734056" cy="8185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1043" y="1168866"/>
            <a:ext cx="4310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474A9"/>
                </a:solidFill>
              </a:rPr>
              <a:t>Guide proposant plus de 8 000 lieux de séminaires et congrès. </a:t>
            </a:r>
          </a:p>
          <a:p>
            <a:pPr algn="just"/>
            <a:r>
              <a:rPr lang="fr-FR" sz="2400" dirty="0">
                <a:solidFill>
                  <a:srgbClr val="0474A9"/>
                </a:solidFill>
              </a:rPr>
              <a:t>6000 prestataires. </a:t>
            </a:r>
          </a:p>
          <a:p>
            <a:pPr algn="just"/>
            <a:r>
              <a:rPr lang="fr-FR" sz="2400" dirty="0">
                <a:solidFill>
                  <a:srgbClr val="0474A9"/>
                </a:solidFill>
              </a:rPr>
              <a:t>Service gratuit de recherche de salles.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94020" y="-57366"/>
            <a:ext cx="598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0474A9"/>
                </a:solidFill>
              </a:rPr>
              <a:t>www.aleou.fr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5765" y="5183981"/>
            <a:ext cx="521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>
                <a:solidFill>
                  <a:srgbClr val="0474A9"/>
                </a:solidFill>
              </a:rPr>
              <a:t>SERVICES </a:t>
            </a:r>
            <a:r>
              <a:rPr lang="fr-FR" sz="2800" dirty="0">
                <a:solidFill>
                  <a:srgbClr val="0474A9"/>
                </a:solidFill>
              </a:rPr>
              <a:t>AUX ENTREPRISES</a:t>
            </a:r>
          </a:p>
        </p:txBody>
      </p:sp>
    </p:spTree>
    <p:extLst>
      <p:ext uri="{BB962C8B-B14F-4D97-AF65-F5344CB8AC3E}">
        <p14:creationId xmlns:p14="http://schemas.microsoft.com/office/powerpoint/2010/main" val="42218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5688" y="276183"/>
            <a:ext cx="9063562" cy="244053"/>
          </a:xfrm>
        </p:spPr>
        <p:txBody>
          <a:bodyPr>
            <a:normAutofit fontScale="90000"/>
          </a:bodyPr>
          <a:lstStyle/>
          <a:p>
            <a:r>
              <a:rPr lang="fr-FR" dirty="0"/>
              <a:t>Le site internet www.aleou.fr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65046" y="1771650"/>
            <a:ext cx="4975764" cy="4981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+ 8 000 lieux de séminaires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+ 6 000 prestataires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Mise à jour quotidienne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Plusieurs types de recherches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Multicritères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Dans Paris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Par Destination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Par mots clés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Informations détaillées sur l’établissement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/>
              <a:t>Coordonnées &amp; plan d’accès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/>
              <a:t>Galerie photos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/>
              <a:t>Présentation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/>
              <a:t>Capacité des salles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dirty="0"/>
              <a:t>Avis et commentaires</a:t>
            </a:r>
          </a:p>
          <a:p>
            <a:pPr lvl="1"/>
            <a:endParaRPr lang="fr-FR" sz="1200" dirty="0"/>
          </a:p>
          <a:p>
            <a:endParaRPr lang="fr-FR" sz="1800" dirty="0"/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250746" y="599496"/>
            <a:ext cx="5929630" cy="2728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Le guide de lieux de séminaires le plus exhaustif du web !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5913675" y="1205403"/>
            <a:ext cx="5615203" cy="4643870"/>
            <a:chOff x="5913675" y="1205403"/>
            <a:chExt cx="5615203" cy="4643870"/>
          </a:xfrm>
        </p:grpSpPr>
        <p:grpSp>
          <p:nvGrpSpPr>
            <p:cNvPr id="14" name="Groupe 13"/>
            <p:cNvGrpSpPr/>
            <p:nvPr/>
          </p:nvGrpSpPr>
          <p:grpSpPr>
            <a:xfrm>
              <a:off x="5913676" y="1238250"/>
              <a:ext cx="5615202" cy="4611023"/>
              <a:chOff x="5913676" y="1238250"/>
              <a:chExt cx="5615202" cy="4611023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676" y="1238250"/>
                <a:ext cx="5615202" cy="461102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126480" y="1238250"/>
                <a:ext cx="1424940" cy="2857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3675" y="1205403"/>
              <a:ext cx="513129" cy="45575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3631" y="1205403"/>
              <a:ext cx="1500675" cy="298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9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1640" y="509507"/>
            <a:ext cx="5938013" cy="244053"/>
          </a:xfrm>
        </p:spPr>
        <p:txBody>
          <a:bodyPr>
            <a:normAutofit fontScale="90000"/>
          </a:bodyPr>
          <a:lstStyle/>
          <a:p>
            <a:r>
              <a:rPr lang="fr-FR" dirty="0"/>
              <a:t>SOS Events</a:t>
            </a: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351640" y="853104"/>
            <a:ext cx="5929630" cy="272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Service GRATUIT de Venue Finder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29062" y="2840067"/>
            <a:ext cx="7494138" cy="3129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>
                <a:latin typeface="Calibri" pitchFamily="34" charset="0"/>
              </a:rPr>
              <a:t>Spécialistes sur le marché du tourisme d’affaires,  nous vous faisons profiter gratuitement de notre </a:t>
            </a:r>
            <a:r>
              <a:rPr lang="fr-FR" sz="2000" b="1" dirty="0">
                <a:latin typeface="Calibri" pitchFamily="34" charset="0"/>
              </a:rPr>
              <a:t>expertise</a:t>
            </a:r>
            <a:r>
              <a:rPr lang="fr-FR" sz="2000" dirty="0">
                <a:latin typeface="Calibri" pitchFamily="34" charset="0"/>
              </a:rPr>
              <a:t> pour sélectionner </a:t>
            </a:r>
            <a:r>
              <a:rPr lang="fr-FR" sz="2000" b="1" dirty="0">
                <a:latin typeface="Calibri" pitchFamily="34" charset="0"/>
              </a:rPr>
              <a:t>des lieux de qualité</a:t>
            </a:r>
            <a:r>
              <a:rPr lang="fr-FR" sz="2000" dirty="0">
                <a:latin typeface="Calibri" pitchFamily="34" charset="0"/>
              </a:rPr>
              <a:t>, parfaitement </a:t>
            </a:r>
            <a:r>
              <a:rPr lang="fr-FR" sz="2000" b="1" dirty="0">
                <a:latin typeface="Calibri" pitchFamily="34" charset="0"/>
              </a:rPr>
              <a:t>adaptés</a:t>
            </a:r>
            <a:r>
              <a:rPr lang="fr-FR" sz="2000" dirty="0">
                <a:latin typeface="Calibri" pitchFamily="34" charset="0"/>
              </a:rPr>
              <a:t> à votre séminaire, au meilleur prix et dans les plus brefs délais.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itchFamily="34" charset="0"/>
              </a:rPr>
              <a:t>GRATUIT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itchFamily="34" charset="0"/>
              </a:rPr>
              <a:t>REACTIF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itchFamily="34" charset="0"/>
              </a:rPr>
              <a:t>TRANSPARENT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itchFamily="34" charset="0"/>
              </a:rPr>
              <a:t>SANS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itchFamily="34" charset="0"/>
              </a:rPr>
              <a:t>OBJECTIF</a:t>
            </a:r>
          </a:p>
          <a:p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772623" y="429815"/>
            <a:ext cx="23525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474A9"/>
                </a:solidFill>
              </a:rPr>
              <a:t>5 devis en 48 heures</a:t>
            </a:r>
          </a:p>
          <a:p>
            <a:r>
              <a:rPr lang="fr-FR" sz="2000" b="1" dirty="0">
                <a:solidFill>
                  <a:srgbClr val="0474A9"/>
                </a:solidFill>
              </a:rPr>
              <a:t>Service Gratuit</a:t>
            </a:r>
          </a:p>
          <a:p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023" y="429815"/>
            <a:ext cx="609600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1628869"/>
            <a:ext cx="11881534" cy="1016773"/>
          </a:xfrm>
          <a:prstGeom prst="rect">
            <a:avLst/>
          </a:prstGeom>
          <a:solidFill>
            <a:srgbClr val="04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-67733" y="1622498"/>
            <a:ext cx="11949267" cy="1016773"/>
          </a:xfrm>
          <a:prstGeom prst="rect">
            <a:avLst/>
          </a:prstGeom>
          <a:noFill/>
          <a:ln>
            <a:solidFill>
              <a:srgbClr val="04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0" y="1626235"/>
            <a:ext cx="24468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</a:t>
            </a:r>
          </a:p>
          <a:p>
            <a:pPr lvl="0" algn="ctr"/>
            <a:r>
              <a:rPr lang="fr-FR" sz="1400" dirty="0">
                <a:solidFill>
                  <a:schemeClr val="bg1"/>
                </a:solidFill>
              </a:rPr>
              <a:t>Prise de </a:t>
            </a:r>
            <a:r>
              <a:rPr lang="fr-FR" sz="1400" dirty="0" err="1">
                <a:solidFill>
                  <a:schemeClr val="bg1"/>
                </a:solidFill>
              </a:rPr>
              <a:t>brief</a:t>
            </a:r>
            <a:r>
              <a:rPr lang="fr-FR" sz="1400" dirty="0">
                <a:solidFill>
                  <a:schemeClr val="bg1"/>
                </a:solidFill>
              </a:rPr>
              <a:t> par email ou téléphone par un chef de projets dédié et expérimenté</a:t>
            </a:r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370665" y="1661859"/>
            <a:ext cx="24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</a:t>
            </a:r>
          </a:p>
          <a:p>
            <a:pPr lvl="0" algn="ctr"/>
            <a:r>
              <a:rPr lang="fr-FR" sz="1400" dirty="0">
                <a:solidFill>
                  <a:schemeClr val="bg1"/>
                </a:solidFill>
              </a:rPr>
              <a:t>Recherche de lieux conformes à vos besoins et envoi d’un récapitulatif détaillé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769536" y="1646934"/>
            <a:ext cx="24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DEVIS</a:t>
            </a:r>
          </a:p>
          <a:p>
            <a:pPr lvl="0" algn="ctr"/>
            <a:r>
              <a:rPr lang="fr-FR" sz="1400" dirty="0">
                <a:solidFill>
                  <a:schemeClr val="bg1"/>
                </a:solidFill>
              </a:rPr>
              <a:t>Réception de 5 devis en 48h00  directement sur votre email de la part des lieux sélectionnés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188199" y="1666049"/>
            <a:ext cx="24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PERSONNALISE</a:t>
            </a:r>
          </a:p>
          <a:p>
            <a:pPr lvl="0" algn="ctr"/>
            <a:r>
              <a:rPr lang="fr-FR" sz="1400" dirty="0">
                <a:solidFill>
                  <a:schemeClr val="bg1"/>
                </a:solidFill>
              </a:rPr>
              <a:t>Suivi de votre dossier et prise en charge d’éventuelles modifications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467824" y="1660201"/>
            <a:ext cx="24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 DIRECTE</a:t>
            </a:r>
          </a:p>
          <a:p>
            <a:pPr lvl="0" algn="ctr"/>
            <a:r>
              <a:rPr lang="fr-FR" sz="1400" dirty="0">
                <a:solidFill>
                  <a:schemeClr val="bg1"/>
                </a:solidFill>
              </a:rPr>
              <a:t>Vous traitez et concluez directement avec le lieu sélectionné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234" y="2955091"/>
            <a:ext cx="3067664" cy="30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800" y="141612"/>
            <a:ext cx="5934461" cy="5901584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887" y="175831"/>
            <a:ext cx="4356139" cy="644036"/>
          </a:xfrm>
        </p:spPr>
        <p:txBody>
          <a:bodyPr>
            <a:normAutofit fontScale="90000"/>
          </a:bodyPr>
          <a:lstStyle/>
          <a:p>
            <a:r>
              <a:rPr lang="fr-FR" dirty="0"/>
              <a:t>Service CORPORATE</a:t>
            </a: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6113186" y="1023056"/>
            <a:ext cx="2116414" cy="16422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78AE"/>
                </a:solidFill>
              </a:rPr>
              <a:t>1 fournisseur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78AE"/>
                </a:solidFill>
              </a:rPr>
              <a:t>pour tous les lieux de séminaires !</a:t>
            </a:r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9320641" y="918634"/>
            <a:ext cx="2116414" cy="16422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EB6916"/>
                </a:solidFill>
              </a:rPr>
              <a:t>Pas de frais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EB6916"/>
                </a:solidFill>
              </a:rPr>
              <a:t>Fixes à verser.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EB6916"/>
                </a:solidFill>
              </a:rPr>
              <a:t>Pas de minimum</a:t>
            </a: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9378145" y="4400904"/>
            <a:ext cx="2116414" cy="16422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41A62B"/>
                </a:solidFill>
              </a:rPr>
              <a:t>Visite en réalité virtuelle</a:t>
            </a: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6090608" y="3949701"/>
            <a:ext cx="2116414" cy="16422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F39526"/>
                </a:solidFill>
              </a:rPr>
              <a:t>Une visibilité accrue sur vos dépenses événementielles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4335" y="699019"/>
            <a:ext cx="525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Devenez partenaire ALEOU pour organiser l’ensemble de vos événements.</a:t>
            </a:r>
          </a:p>
          <a:p>
            <a:pPr marL="285750" indent="-285750">
              <a:buBlip>
                <a:blip r:embed="rId3"/>
              </a:buBlip>
            </a:pPr>
            <a:endParaRPr lang="fr-FR" sz="2000" dirty="0"/>
          </a:p>
          <a:p>
            <a:pPr marL="285750" indent="-285750">
              <a:buBlip>
                <a:blip r:embed="rId3"/>
              </a:buBlip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Gain de temps et de productivité pour vos équipes qui peuvent se focaliser sur leur </a:t>
            </a:r>
            <a:r>
              <a:rPr lang="fr-FR" sz="2000" dirty="0" err="1"/>
              <a:t>core</a:t>
            </a:r>
            <a:r>
              <a:rPr lang="fr-FR" sz="2000" dirty="0"/>
              <a:t> business.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/>
              <a:t> Gains financiers, meilleur service, avantages qualitatif.</a:t>
            </a:r>
          </a:p>
          <a:p>
            <a:endParaRPr lang="fr-FR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47" y="1541087"/>
            <a:ext cx="3678845" cy="24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54586"/>
              </p:ext>
            </p:extLst>
          </p:nvPr>
        </p:nvGraphicFramePr>
        <p:xfrm>
          <a:off x="314012" y="541700"/>
          <a:ext cx="11492507" cy="5183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789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585BF"/>
                          </a:solidFill>
                        </a:rPr>
                        <a:t>RECHERCHE INDEPENDANTE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474A9"/>
                          </a:solidFill>
                        </a:rPr>
                        <a:t>SERVICE</a:t>
                      </a:r>
                      <a:r>
                        <a:rPr lang="fr-FR" sz="1200" baseline="0" dirty="0">
                          <a:solidFill>
                            <a:srgbClr val="0474A9"/>
                          </a:solidFill>
                        </a:rPr>
                        <a:t> ALEOU</a:t>
                      </a:r>
                      <a:endParaRPr lang="fr-FR" sz="1200" dirty="0">
                        <a:solidFill>
                          <a:srgbClr val="0474A9"/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rgbClr val="0474A9"/>
                          </a:solidFill>
                        </a:rPr>
                        <a:t>SOS EVENTS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474A9"/>
                          </a:solidFill>
                        </a:rPr>
                        <a:t>SERVICE ALEOU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0474A9"/>
                          </a:solidFill>
                        </a:rPr>
                        <a:t>PACK CORPORATE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Recherche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de salles, chambres, repas, team building (8000 lieux / 6000 partenaires)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ALEOU.FR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Disponibilités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fr-FR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emande de devis, négociation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 tarifs, récapitulatif et devis (gain de temps et de productivité)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Plateforme</a:t>
                      </a:r>
                      <a:r>
                        <a:rPr lang="fr-FR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de gestion dédiée (rapidité, expertise &amp; objectivité)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1400" b="0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>
                          <a:solidFill>
                            <a:schemeClr val="bg1"/>
                          </a:solidFill>
                        </a:rPr>
                        <a:t>Reporting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statistiques (transparence &amp; limite des risques de collusion)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0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Visite en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</a:rPr>
                        <a:t> réalité virtuelle (360°) : 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2018 selon disponibilité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C00000"/>
                          </a:solidFill>
                          <a:sym typeface="Wingdings 2" panose="05020102010507070707" pitchFamily="18" charset="2"/>
                        </a:rPr>
                        <a:t>Sous conditions</a:t>
                      </a:r>
                      <a:endParaRPr lang="fr-FR" sz="1400" b="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1200" b="0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Chef de projets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dédié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Recherche 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</a:rPr>
                        <a:t>hors site aleou.fr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des lieux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Simplification des paiements : </a:t>
                      </a:r>
                      <a:r>
                        <a:rPr lang="fr-FR" sz="1100" b="0" dirty="0">
                          <a:solidFill>
                            <a:schemeClr val="bg1"/>
                          </a:solidFill>
                        </a:rPr>
                        <a:t>Avance et centralisation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(1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 f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ournisseur,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 1 facture, 1 paiement)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Tarifs négociés</a:t>
                      </a:r>
                      <a:r>
                        <a:rPr lang="fr-FR" sz="14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sur services associés (</a:t>
                      </a:r>
                      <a:r>
                        <a:rPr lang="fr-FR" sz="1100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eSlides</a:t>
                      </a:r>
                      <a:r>
                        <a:rPr lang="fr-FR" sz="11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Web-Events, …)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fr-FR" sz="2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rgbClr val="41A62B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fr-FR" sz="2400" b="1" dirty="0">
                        <a:solidFill>
                          <a:srgbClr val="41A62B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SOS Logistique 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fr-FR" sz="1100" baseline="0" dirty="0" err="1">
                          <a:solidFill>
                            <a:schemeClr val="bg1"/>
                          </a:solidFill>
                        </a:rPr>
                        <a:t>Rooming-lists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, relations lieu et prestataires, repas …)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rgbClr val="C00000"/>
                          </a:solidFill>
                        </a:rPr>
                        <a:t>500€/</a:t>
                      </a:r>
                      <a:r>
                        <a:rPr lang="fr-FR" sz="1400" b="0" dirty="0" err="1">
                          <a:solidFill>
                            <a:srgbClr val="C00000"/>
                          </a:solidFill>
                        </a:rPr>
                        <a:t>evts</a:t>
                      </a:r>
                      <a:endParaRPr lang="fr-FR" sz="1400" b="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4B8622"/>
                          </a:solidFill>
                        </a:rPr>
                        <a:t>300€/</a:t>
                      </a:r>
                      <a:r>
                        <a:rPr lang="fr-FR" sz="1400" b="1" dirty="0" err="1">
                          <a:solidFill>
                            <a:srgbClr val="4B8622"/>
                          </a:solidFill>
                        </a:rPr>
                        <a:t>evts</a:t>
                      </a:r>
                      <a:endParaRPr lang="fr-FR" sz="1400" b="1" dirty="0">
                        <a:solidFill>
                          <a:srgbClr val="4B8622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SOS Repérage IDF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(+500€ province)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C00000"/>
                          </a:solidFill>
                        </a:rPr>
                        <a:t>150€/lieu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4B8622"/>
                          </a:solidFill>
                        </a:rPr>
                        <a:t>100€/lieu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SOS Assistance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</a:rPr>
                        <a:t> sur place </a:t>
                      </a:r>
                      <a:r>
                        <a:rPr lang="fr-FR" sz="1100" baseline="0" dirty="0">
                          <a:solidFill>
                            <a:schemeClr val="bg1"/>
                          </a:solidFill>
                        </a:rPr>
                        <a:t>(+ frais déplacements / hébergement)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5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C00000"/>
                          </a:solidFill>
                        </a:rPr>
                        <a:t>400€/jour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4B8622"/>
                          </a:solidFill>
                        </a:rPr>
                        <a:t>300€/jour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523"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TARIF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4B8622"/>
                          </a:solidFill>
                          <a:latin typeface="+mn-lt"/>
                          <a:ea typeface="+mn-ea"/>
                          <a:cs typeface="+mn-cs"/>
                        </a:rPr>
                        <a:t>GRATUIT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4B8622"/>
                          </a:solidFill>
                          <a:latin typeface="+mn-lt"/>
                          <a:ea typeface="+mn-ea"/>
                          <a:cs typeface="+mn-cs"/>
                        </a:rPr>
                        <a:t>GRATUIT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4B8622"/>
                          </a:solidFill>
                        </a:rPr>
                        <a:t>10% max du CA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7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8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704850" y="2554847"/>
            <a:ext cx="11182350" cy="3227070"/>
          </a:xfrm>
          <a:prstGeom prst="rightArrow">
            <a:avLst>
              <a:gd name="adj1" fmla="val 50000"/>
              <a:gd name="adj2" fmla="val 31133"/>
            </a:avLst>
          </a:prstGeom>
          <a:solidFill>
            <a:srgbClr val="0474A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3813" y="427041"/>
            <a:ext cx="10012311" cy="294463"/>
          </a:xfrm>
        </p:spPr>
        <p:txBody>
          <a:bodyPr>
            <a:normAutofit fontScale="90000"/>
          </a:bodyPr>
          <a:lstStyle/>
          <a:p>
            <a:r>
              <a:rPr lang="fr-FR" dirty="0"/>
              <a:t>Déroulé type de l’organisation d’un séminaire</a:t>
            </a: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442631" y="892319"/>
            <a:ext cx="9469387" cy="3291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Procédure réservée aux entreprises partenaires utilisant le Service </a:t>
            </a:r>
            <a:r>
              <a:rPr lang="fr-FR" dirty="0" err="1"/>
              <a:t>Corporate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er Medium" pitchFamily="50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4287553512"/>
              </p:ext>
            </p:extLst>
          </p:nvPr>
        </p:nvGraphicFramePr>
        <p:xfrm>
          <a:off x="339090" y="1702434"/>
          <a:ext cx="10400296" cy="401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7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10638" y="273915"/>
            <a:ext cx="5938013" cy="244053"/>
          </a:xfrm>
        </p:spPr>
        <p:txBody>
          <a:bodyPr>
            <a:normAutofit fontScale="90000"/>
          </a:bodyPr>
          <a:lstStyle/>
          <a:p>
            <a:r>
              <a:rPr lang="fr-FR" dirty="0"/>
              <a:t>Team-Building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82837" y="1642127"/>
            <a:ext cx="4395563" cy="391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123A61"/>
                </a:solidFill>
                <a:latin typeface="Segoe UI Semilight"/>
                <a:ea typeface="Segoe UI Semilight"/>
                <a:cs typeface="Segoe UI Semilight"/>
              </a:rPr>
              <a:t>Il existe plusieurs activités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Quizz,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Rallye (pédestre, bateau, vélo, voitures atypiques,…)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Théâtre,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Challenges culturels et sportifs,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Film, musique,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Dessins,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Sculpture,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Peinture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Ateliers cuisine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 err="1"/>
              <a:t>Murder</a:t>
            </a:r>
            <a:r>
              <a:rPr lang="fr-FR" sz="1600" dirty="0"/>
              <a:t> party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...</a:t>
            </a:r>
          </a:p>
          <a:p>
            <a:endParaRPr lang="fr-FR" sz="2000" dirty="0"/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419021" y="654378"/>
            <a:ext cx="8173436" cy="608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Découvrez nos activités cohésions d’équipes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466477" y="1642127"/>
            <a:ext cx="5362666" cy="33944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3"/>
              </a:buBlip>
              <a:defRPr sz="2600" kern="1200">
                <a:solidFill>
                  <a:srgbClr val="123A61"/>
                </a:solidFill>
                <a:latin typeface="Segoe UI Semilight"/>
                <a:ea typeface="Segoe UI Semilight"/>
                <a:cs typeface="Segoe UI Semi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Segoe UI Semilight"/>
                <a:ea typeface="+mn-ea"/>
                <a:cs typeface="Segoe UI Semi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Segoe UI Semilight"/>
                <a:ea typeface="+mn-ea"/>
                <a:cs typeface="Segoe UI Semi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Segoe UI Semilight"/>
                <a:ea typeface="+mn-ea"/>
                <a:cs typeface="Segoe UI Semi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Segoe UI Semilight"/>
                <a:ea typeface="+mn-ea"/>
                <a:cs typeface="Segoe UI Semi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Les avantages :</a:t>
            </a: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Le dépassement de soi-même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La solidarité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La gestion du 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La cohésion d'équipe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L'adhésion à la culture d'entreprise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L'amélioration des relations professionnels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La création d'un esprit de groupe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Amélioration de la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Le développement des qualités de chacun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/>
              <a:t>La confiance en soi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7226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4300" y="-273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Quelques références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209" y="822140"/>
            <a:ext cx="9630491" cy="51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727</Words>
  <Application>Microsoft Office PowerPoint</Application>
  <PresentationFormat>Grand écran</PresentationFormat>
  <Paragraphs>199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Archer Medium</vt:lpstr>
      <vt:lpstr>Arial</vt:lpstr>
      <vt:lpstr>Calibri</vt:lpstr>
      <vt:lpstr>Calibri Light</vt:lpstr>
      <vt:lpstr>Segoe UI Semilight</vt:lpstr>
      <vt:lpstr>Wingdings</vt:lpstr>
      <vt:lpstr>Wingdings 2</vt:lpstr>
      <vt:lpstr>Thème Office</vt:lpstr>
      <vt:lpstr>Présentation PowerPoint</vt:lpstr>
      <vt:lpstr>Le site internet www.aleou.fr</vt:lpstr>
      <vt:lpstr>SOS Events</vt:lpstr>
      <vt:lpstr>Service CORPORATE</vt:lpstr>
      <vt:lpstr>Présentation PowerPoint</vt:lpstr>
      <vt:lpstr>Déroulé type de l’organisation d’un séminaire</vt:lpstr>
      <vt:lpstr>Team-Building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</dc:creator>
  <cp:lastModifiedBy>Clic-Formation</cp:lastModifiedBy>
  <cp:revision>334</cp:revision>
  <cp:lastPrinted>2017-10-04T12:30:41Z</cp:lastPrinted>
  <dcterms:created xsi:type="dcterms:W3CDTF">2017-09-14T14:57:46Z</dcterms:created>
  <dcterms:modified xsi:type="dcterms:W3CDTF">2021-03-02T17:26:23Z</dcterms:modified>
</cp:coreProperties>
</file>