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in Pédréno" initials="AP" lastIdx="1" clrIdx="0">
    <p:extLst>
      <p:ext uri="{19B8F6BF-5375-455C-9EA6-DF929625EA0E}">
        <p15:presenceInfo xmlns:p15="http://schemas.microsoft.com/office/powerpoint/2012/main" userId="007337ee3316a6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24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339BDE-7876-4F64-9199-65DB42120E64}" v="137" dt="2021-01-27T07:50:57.440"/>
    <p1510:client id="{8319EEE9-6F0C-42B2-9812-CCDE6C307F83}" v="107" dt="2021-01-27T11:11:20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26" y="25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FBF98-61CF-4555-81CB-5D10B5C0F157}" type="datetimeFigureOut">
              <a:rPr lang="fr-FR" smtClean="0"/>
              <a:t>01/12/2023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62DA8-FABB-41BF-AC74-37D5D41289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820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48A69-A3B6-4B9B-A5E7-717F2724B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2AC63F-22A0-4EF0-BE46-4B0C7A0A5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D51D62-4A98-4CBC-AABC-67E9330E9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8DA9B2-5CD3-4E86-9ACF-EA550F3C2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EE5B31-AD8A-4CE1-ABFE-D2AB1D1A1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6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0DE119-6B8A-4ED4-B3CF-438409809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A9FFAA-F9C3-4F39-B180-6235B08E1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B74B31-18D2-4D6C-B8C3-BC1E4A56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B73F7A-8DF0-44F3-AB94-C072E8A6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35E5C5-7B12-402E-8FF9-4E58489A2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8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725173A-D2C7-430E-88AE-81DE6D98E2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E620E4-E3EE-427A-A204-52001F167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27B685-C1DA-4E89-AD37-49E725FA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8395B5-A7BD-4281-BCD7-70BBD9CE3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57A777-6A58-44A8-83FF-94488269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89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699346-6C31-4AB1-B0E5-E8A2373F3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FCA29C-D26B-4CC8-9CF2-C5530468C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399029-CEA8-488F-A6CD-8D439EE68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ACB960-9823-421F-B549-5D2A28D07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C0E596-95AE-4DCA-BB86-3A71A85ED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01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073581-A88A-4B54-AD41-526464026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3EB0A9-2C2B-4E81-B712-55E891E46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83A5F7-031D-4B4A-B85E-8DD2CD546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95DCB6-3DC3-4121-BD15-BD9EF49C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FCC4EE-B023-4F76-B6F9-751832DC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5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0B422D-997E-454B-BB04-CB40F4BB8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EAE8A1-94BE-4194-9C79-1C3870C4AD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6E95B5-5A0F-4DC2-9491-185B99AA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790466-B978-4AE9-B442-E29F37965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535D37-7737-460B-A482-43617C806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E3D833-4D06-419B-90BA-F07A5E2DE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873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A57FCD-A0B5-491B-BE0F-D1EE74D59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59F41A-18F5-4714-B166-8E9E27438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DEDCF6-210F-4513-8588-4C80FD9DC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408470-D6A4-4A96-A48A-D51BDB2471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EAC815F-C94F-412C-A237-27E625F08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7CEC97B-6FE7-48E8-88EB-8F34147F9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5215BDD-28A7-4AB2-A86D-23318C8E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4D1FBB3-06A0-45DB-B6C4-45AC458E7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F15EFC-A1A9-4276-8001-0FEF233AE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8C41533-1F84-4B32-A38F-FB54BDA6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72DC498-A9D0-471E-BABE-53132302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7BC01F8-CE84-48D5-8778-4891FDCAC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15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BC14F9-0C20-4DB1-A3AF-4278E30A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FBAB52-9708-4C18-AB33-DD8A3D0B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F0959A-464E-4FF6-A6C6-36824A4F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69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7067B-8E4D-46FF-B8D6-0A2F3FB13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628AEC-02C3-4B20-9A82-791030171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7CB88D-5D24-4A5D-8151-ACD7F2C55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FE2731-45CE-4170-A683-E5A33C4DF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6CFAB1-85C7-403F-9A45-3559345FF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712F74-183E-460B-BA16-0029FF7B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7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6A59C4-774E-467E-9C45-74C646A6B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46AF7D4-74A1-4F5C-8877-081B81C2B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BA489FB-036D-44CA-972F-210295BB3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07D18E-13AB-4D84-9247-4DA3BB683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27/01/2021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D529D4-D5ED-4B7F-9ACB-CE934B471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Réalisation Thierry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7FE1C8-CEA3-4C76-ABE8-C42BE1301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29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DC833BD-A68C-4A4E-B7AA-FD00DB9AC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63EDBB-F59E-4818-996C-C50FA828C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7DCFCD-24CA-4C64-A9F0-1B0D30042C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27/01/2021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301203-E8BE-4D39-8F57-3FF1E2A5D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Réalisation Thierry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58A6C0-B6D9-4EA9-A1FB-E7824FD49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42F7F-3F4D-432E-80DC-1B68752C93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87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fr.wikipedia.org/wiki/Mont_Blanc" TargetMode="External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19BFB69-6DF1-4E44-BB38-3EB1F89D069D}"/>
              </a:ext>
            </a:extLst>
          </p:cNvPr>
          <p:cNvSpPr txBox="1"/>
          <p:nvPr/>
        </p:nvSpPr>
        <p:spPr>
          <a:xfrm>
            <a:off x="0" y="214931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Quel est la hauteur du Mont Blanc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3FF57E1-0659-4E8C-ABF0-6C497F0C7229}"/>
              </a:ext>
            </a:extLst>
          </p:cNvPr>
          <p:cNvSpPr txBox="1"/>
          <p:nvPr/>
        </p:nvSpPr>
        <p:spPr>
          <a:xfrm>
            <a:off x="1083578" y="2275304"/>
            <a:ext cx="4377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OUI BRAVO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8C1129C-49AB-42E5-BFF2-EA41E1002327}"/>
              </a:ext>
            </a:extLst>
          </p:cNvPr>
          <p:cNvSpPr txBox="1"/>
          <p:nvPr/>
        </p:nvSpPr>
        <p:spPr>
          <a:xfrm>
            <a:off x="6096000" y="2277824"/>
            <a:ext cx="4377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NON A REVISER</a:t>
            </a:r>
          </a:p>
        </p:txBody>
      </p:sp>
      <p:sp>
        <p:nvSpPr>
          <p:cNvPr id="7" name="Rectangle 6">
            <a:hlinkClick r:id="" action="ppaction://noaction">
              <a:snd r:embed="rId3" name="CRWDCheer_Cris et applaudissements d ados 1 (ID 0236)_LS.wav"/>
            </a:hlinkClick>
            <a:extLst>
              <a:ext uri="{FF2B5EF4-FFF2-40B4-BE49-F238E27FC236}">
                <a16:creationId xmlns:a16="http://schemas.microsoft.com/office/drawing/2014/main" id="{70247953-1F52-46A1-8D59-E1C81A6F7ED5}"/>
              </a:ext>
            </a:extLst>
          </p:cNvPr>
          <p:cNvSpPr/>
          <p:nvPr/>
        </p:nvSpPr>
        <p:spPr>
          <a:xfrm>
            <a:off x="1510017" y="1767878"/>
            <a:ext cx="3844955" cy="1384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4810 M</a:t>
            </a:r>
          </a:p>
        </p:txBody>
      </p:sp>
      <p:sp>
        <p:nvSpPr>
          <p:cNvPr id="8" name="Rectangle 7">
            <a:hlinkClick r:id="" action="ppaction://noaction">
              <a:snd r:embed="rId4" name="VOXScrm_Cri wilhelm (ID 0477)_LS.wav"/>
            </a:hlinkClick>
            <a:extLst>
              <a:ext uri="{FF2B5EF4-FFF2-40B4-BE49-F238E27FC236}">
                <a16:creationId xmlns:a16="http://schemas.microsoft.com/office/drawing/2014/main" id="{212F3D87-438D-4985-AAED-75CE3C8F95AB}"/>
              </a:ext>
            </a:extLst>
          </p:cNvPr>
          <p:cNvSpPr/>
          <p:nvPr/>
        </p:nvSpPr>
        <p:spPr>
          <a:xfrm>
            <a:off x="6362349" y="1776690"/>
            <a:ext cx="3844955" cy="1384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4910 M</a:t>
            </a:r>
          </a:p>
        </p:txBody>
      </p:sp>
      <p:pic>
        <p:nvPicPr>
          <p:cNvPr id="12" name="Image 11">
            <a:hlinkClick r:id="rId5"/>
            <a:extLst>
              <a:ext uri="{FF2B5EF4-FFF2-40B4-BE49-F238E27FC236}">
                <a16:creationId xmlns:a16="http://schemas.microsoft.com/office/drawing/2014/main" id="{C223DDD2-5FC1-4D46-B5AD-775E167D70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344" y="5255913"/>
            <a:ext cx="1387156" cy="1387156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38C6781C-F8E4-4146-945E-4006B576DCE7}"/>
              </a:ext>
            </a:extLst>
          </p:cNvPr>
          <p:cNvSpPr txBox="1"/>
          <p:nvPr/>
        </p:nvSpPr>
        <p:spPr>
          <a:xfrm>
            <a:off x="4253786" y="5029618"/>
            <a:ext cx="3684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 savoir plus en cliquant ci-dessous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C17B881-A02E-4AFC-B995-18645E33E330}"/>
              </a:ext>
            </a:extLst>
          </p:cNvPr>
          <p:cNvSpPr txBox="1"/>
          <p:nvPr/>
        </p:nvSpPr>
        <p:spPr>
          <a:xfrm>
            <a:off x="0" y="831841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Cliquez sur la bonne réponse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2771A9C-5CC0-46B2-84E5-B721CD15714B}"/>
              </a:ext>
            </a:extLst>
          </p:cNvPr>
          <p:cNvSpPr txBox="1"/>
          <p:nvPr/>
        </p:nvSpPr>
        <p:spPr>
          <a:xfrm>
            <a:off x="1652155" y="3709555"/>
            <a:ext cx="3684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NON A REVISER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1AD8B33-2D2C-4619-8A14-7DD96B6FAB4D}"/>
              </a:ext>
            </a:extLst>
          </p:cNvPr>
          <p:cNvSpPr txBox="1"/>
          <p:nvPr/>
        </p:nvSpPr>
        <p:spPr>
          <a:xfrm>
            <a:off x="6362348" y="3798107"/>
            <a:ext cx="3844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NON A REVISER</a:t>
            </a:r>
          </a:p>
        </p:txBody>
      </p:sp>
      <p:sp>
        <p:nvSpPr>
          <p:cNvPr id="15" name="Rectangle 14">
            <a:hlinkClick r:id="" action="ppaction://noaction">
              <a:snd r:embed="rId4" name="VOXScrm_Cri wilhelm (ID 0477)_LS.wav"/>
            </a:hlinkClick>
            <a:extLst>
              <a:ext uri="{FF2B5EF4-FFF2-40B4-BE49-F238E27FC236}">
                <a16:creationId xmlns:a16="http://schemas.microsoft.com/office/drawing/2014/main" id="{382826D1-4500-4130-A457-580652FD1AD7}"/>
              </a:ext>
            </a:extLst>
          </p:cNvPr>
          <p:cNvSpPr/>
          <p:nvPr/>
        </p:nvSpPr>
        <p:spPr>
          <a:xfrm>
            <a:off x="6362348" y="3502986"/>
            <a:ext cx="3844955" cy="1384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4325 M</a:t>
            </a:r>
          </a:p>
        </p:txBody>
      </p:sp>
      <p:sp>
        <p:nvSpPr>
          <p:cNvPr id="16" name="Rectangle 15">
            <a:hlinkClick r:id="" action="ppaction://noaction">
              <a:snd r:embed="rId4" name="VOXScrm_Cri wilhelm (ID 0477)_LS.wav"/>
            </a:hlinkClick>
            <a:extLst>
              <a:ext uri="{FF2B5EF4-FFF2-40B4-BE49-F238E27FC236}">
                <a16:creationId xmlns:a16="http://schemas.microsoft.com/office/drawing/2014/main" id="{00B79843-08C1-4786-914F-8F31AC01DA69}"/>
              </a:ext>
            </a:extLst>
          </p:cNvPr>
          <p:cNvSpPr/>
          <p:nvPr/>
        </p:nvSpPr>
        <p:spPr>
          <a:xfrm>
            <a:off x="1510017" y="3502986"/>
            <a:ext cx="3844955" cy="1384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2540 M</a:t>
            </a:r>
          </a:p>
        </p:txBody>
      </p:sp>
    </p:spTree>
    <p:extLst>
      <p:ext uri="{BB962C8B-B14F-4D97-AF65-F5344CB8AC3E}">
        <p14:creationId xmlns:p14="http://schemas.microsoft.com/office/powerpoint/2010/main" val="64383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3.7037E-6 L -4.16667E-7 0.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7037E-6 L 2.70833E-6 0.2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4.44444E-6 L 2.70833E-6 0.2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44444E-6 L -4.16667E-7 0.2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Pédréno</dc:creator>
  <cp:lastModifiedBy>Clic-Formation</cp:lastModifiedBy>
  <cp:revision>5</cp:revision>
  <dcterms:created xsi:type="dcterms:W3CDTF">2021-01-27T07:12:54Z</dcterms:created>
  <dcterms:modified xsi:type="dcterms:W3CDTF">2023-12-01T14:00:05Z</dcterms:modified>
</cp:coreProperties>
</file>